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59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8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0833333333333332E-2"/>
          <c:y val="0.17926574803149606"/>
          <c:w val="0.61048441601049874"/>
          <c:h val="0.820734251968503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возможно, да</c:v>
                </c:pt>
                <c:pt idx="2">
                  <c:v>не задумывались об этом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0.47</c:v>
                </c:pt>
                <c:pt idx="1">
                  <c:v>0.28999999999999998</c:v>
                </c:pt>
                <c:pt idx="2">
                  <c:v>0.24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5401BC1-24B8-4C3B-BE36-1B3408750545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75BD80-8FE4-43B2-B4B6-EFA6EEA9BD67}">
      <dgm:prSet phldrT="[Текст]"/>
      <dgm:spPr/>
      <dgm:t>
        <a:bodyPr/>
        <a:lstStyle/>
        <a:p>
          <a:r>
            <a:rPr lang="ru-RU" b="1" dirty="0" smtClean="0">
              <a:latin typeface="Bookman Old Style" pitchFamily="18" charset="0"/>
            </a:rPr>
            <a:t>профилактическое</a:t>
          </a:r>
          <a:endParaRPr lang="ru-RU" b="1" dirty="0">
            <a:latin typeface="Bookman Old Style" pitchFamily="18" charset="0"/>
          </a:endParaRPr>
        </a:p>
      </dgm:t>
    </dgm:pt>
    <dgm:pt modelId="{F33C28F5-4B15-4C87-801B-FCD6597FAE1B}" type="parTrans" cxnId="{B1604050-0339-4B2D-A649-605BB1C5B83C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C659644F-30F1-46FC-A2F3-3825549BAF45}" type="sibTrans" cxnId="{B1604050-0339-4B2D-A649-605BB1C5B83C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82EA3F6B-744E-4116-83ED-87ACEF2364C0}">
      <dgm:prSet phldrT="[Текст]"/>
      <dgm:spPr/>
      <dgm:t>
        <a:bodyPr/>
        <a:lstStyle/>
        <a:p>
          <a:r>
            <a:rPr lang="ru-RU" b="1" dirty="0" smtClean="0">
              <a:latin typeface="Bookman Old Style" pitchFamily="18" charset="0"/>
            </a:rPr>
            <a:t>консультативное</a:t>
          </a:r>
          <a:endParaRPr lang="ru-RU" b="1" dirty="0">
            <a:latin typeface="Bookman Old Style" pitchFamily="18" charset="0"/>
          </a:endParaRPr>
        </a:p>
      </dgm:t>
    </dgm:pt>
    <dgm:pt modelId="{BCB01A05-4C66-4288-BA59-FF0A26A57061}" type="parTrans" cxnId="{21DD250E-A3B4-47DB-B443-735B703B7543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AAC2B0B8-508D-4448-BFE5-EB3732DE3539}" type="sibTrans" cxnId="{21DD250E-A3B4-47DB-B443-735B703B7543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717793C5-56A0-43D1-809D-09DB2647C2AC}">
      <dgm:prSet phldrT="[Текст]"/>
      <dgm:spPr/>
      <dgm:t>
        <a:bodyPr/>
        <a:lstStyle/>
        <a:p>
          <a:r>
            <a:rPr lang="ru-RU" b="1" dirty="0" smtClean="0">
              <a:latin typeface="Bookman Old Style" pitchFamily="18" charset="0"/>
            </a:rPr>
            <a:t>просветительское</a:t>
          </a:r>
          <a:endParaRPr lang="ru-RU" b="1" dirty="0">
            <a:latin typeface="Bookman Old Style" pitchFamily="18" charset="0"/>
          </a:endParaRPr>
        </a:p>
      </dgm:t>
    </dgm:pt>
    <dgm:pt modelId="{5205F3C4-776D-4816-8CA1-47532507494E}" type="parTrans" cxnId="{32F179A8-940E-4CD0-9412-FA73B7B327EA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D3E57227-8DFC-4E1D-828C-00B0ACA934DE}" type="sibTrans" cxnId="{32F179A8-940E-4CD0-9412-FA73B7B327EA}">
      <dgm:prSet/>
      <dgm:spPr/>
      <dgm:t>
        <a:bodyPr/>
        <a:lstStyle/>
        <a:p>
          <a:endParaRPr lang="ru-RU" b="1">
            <a:latin typeface="Bookman Old Style" pitchFamily="18" charset="0"/>
          </a:endParaRPr>
        </a:p>
      </dgm:t>
    </dgm:pt>
    <dgm:pt modelId="{FCF356D8-A696-44FD-9976-B4A40AEC3137}" type="pres">
      <dgm:prSet presAssocID="{B5401BC1-24B8-4C3B-BE36-1B340875054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A94621-59DA-410B-AEC6-B769C531F0E8}" type="pres">
      <dgm:prSet presAssocID="{7475BD80-8FE4-43B2-B4B6-EFA6EEA9BD67}" presName="parentLin" presStyleCnt="0"/>
      <dgm:spPr/>
    </dgm:pt>
    <dgm:pt modelId="{E6783137-D87E-4399-82E7-BD4B4D690F78}" type="pres">
      <dgm:prSet presAssocID="{7475BD80-8FE4-43B2-B4B6-EFA6EEA9BD67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EB269C67-4733-4947-ABB7-4EE5A9AD9300}" type="pres">
      <dgm:prSet presAssocID="{7475BD80-8FE4-43B2-B4B6-EFA6EEA9BD6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F7953C-37D7-48BC-ADB0-05F90046A20F}" type="pres">
      <dgm:prSet presAssocID="{7475BD80-8FE4-43B2-B4B6-EFA6EEA9BD67}" presName="negativeSpace" presStyleCnt="0"/>
      <dgm:spPr/>
    </dgm:pt>
    <dgm:pt modelId="{342970FD-287E-4BBB-B59A-5DBF814EBBF2}" type="pres">
      <dgm:prSet presAssocID="{7475BD80-8FE4-43B2-B4B6-EFA6EEA9BD67}" presName="childText" presStyleLbl="conFgAcc1" presStyleIdx="0" presStyleCnt="3">
        <dgm:presLayoutVars>
          <dgm:bulletEnabled val="1"/>
        </dgm:presLayoutVars>
      </dgm:prSet>
      <dgm:spPr/>
    </dgm:pt>
    <dgm:pt modelId="{79266D49-33E4-42DB-8D0B-B200B7085D29}" type="pres">
      <dgm:prSet presAssocID="{C659644F-30F1-46FC-A2F3-3825549BAF45}" presName="spaceBetweenRectangles" presStyleCnt="0"/>
      <dgm:spPr/>
    </dgm:pt>
    <dgm:pt modelId="{0AC27E14-B80C-4174-A15E-707DD1F53EAF}" type="pres">
      <dgm:prSet presAssocID="{82EA3F6B-744E-4116-83ED-87ACEF2364C0}" presName="parentLin" presStyleCnt="0"/>
      <dgm:spPr/>
    </dgm:pt>
    <dgm:pt modelId="{86111A53-1F2A-40CB-BE58-6ADD4BB64A79}" type="pres">
      <dgm:prSet presAssocID="{82EA3F6B-744E-4116-83ED-87ACEF2364C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11660A20-A58C-4F86-ADBB-06C29FE4A560}" type="pres">
      <dgm:prSet presAssocID="{82EA3F6B-744E-4116-83ED-87ACEF2364C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985DD4-7891-4816-A454-0C86ADACF1CF}" type="pres">
      <dgm:prSet presAssocID="{82EA3F6B-744E-4116-83ED-87ACEF2364C0}" presName="negativeSpace" presStyleCnt="0"/>
      <dgm:spPr/>
    </dgm:pt>
    <dgm:pt modelId="{30147BE2-0E72-4D45-A95D-9103B410D49D}" type="pres">
      <dgm:prSet presAssocID="{82EA3F6B-744E-4116-83ED-87ACEF2364C0}" presName="childText" presStyleLbl="conFgAcc1" presStyleIdx="1" presStyleCnt="3">
        <dgm:presLayoutVars>
          <dgm:bulletEnabled val="1"/>
        </dgm:presLayoutVars>
      </dgm:prSet>
      <dgm:spPr/>
    </dgm:pt>
    <dgm:pt modelId="{F4CB9043-A2EA-46D0-9E16-ADFDCDC0E81D}" type="pres">
      <dgm:prSet presAssocID="{AAC2B0B8-508D-4448-BFE5-EB3732DE3539}" presName="spaceBetweenRectangles" presStyleCnt="0"/>
      <dgm:spPr/>
    </dgm:pt>
    <dgm:pt modelId="{43D0FE8F-BCD1-43D3-A236-8F672E8044A5}" type="pres">
      <dgm:prSet presAssocID="{717793C5-56A0-43D1-809D-09DB2647C2AC}" presName="parentLin" presStyleCnt="0"/>
      <dgm:spPr/>
    </dgm:pt>
    <dgm:pt modelId="{592CD7F8-94D4-4260-B37C-5C46BD78C88A}" type="pres">
      <dgm:prSet presAssocID="{717793C5-56A0-43D1-809D-09DB2647C2AC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9DA95D50-6C8B-4778-AEBF-1232104E44ED}" type="pres">
      <dgm:prSet presAssocID="{717793C5-56A0-43D1-809D-09DB2647C2A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59D079-4C26-4B9A-BF39-E857723B9318}" type="pres">
      <dgm:prSet presAssocID="{717793C5-56A0-43D1-809D-09DB2647C2AC}" presName="negativeSpace" presStyleCnt="0"/>
      <dgm:spPr/>
    </dgm:pt>
    <dgm:pt modelId="{30838AAA-85CD-4EF7-89A1-1CB660C8E0AB}" type="pres">
      <dgm:prSet presAssocID="{717793C5-56A0-43D1-809D-09DB2647C2A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1DD250E-A3B4-47DB-B443-735B703B7543}" srcId="{B5401BC1-24B8-4C3B-BE36-1B3408750545}" destId="{82EA3F6B-744E-4116-83ED-87ACEF2364C0}" srcOrd="1" destOrd="0" parTransId="{BCB01A05-4C66-4288-BA59-FF0A26A57061}" sibTransId="{AAC2B0B8-508D-4448-BFE5-EB3732DE3539}"/>
    <dgm:cxn modelId="{7B7DBCB2-E3F8-43C6-BE81-02A29A5896DA}" type="presOf" srcId="{82EA3F6B-744E-4116-83ED-87ACEF2364C0}" destId="{11660A20-A58C-4F86-ADBB-06C29FE4A560}" srcOrd="1" destOrd="0" presId="urn:microsoft.com/office/officeart/2005/8/layout/list1"/>
    <dgm:cxn modelId="{32F179A8-940E-4CD0-9412-FA73B7B327EA}" srcId="{B5401BC1-24B8-4C3B-BE36-1B3408750545}" destId="{717793C5-56A0-43D1-809D-09DB2647C2AC}" srcOrd="2" destOrd="0" parTransId="{5205F3C4-776D-4816-8CA1-47532507494E}" sibTransId="{D3E57227-8DFC-4E1D-828C-00B0ACA934DE}"/>
    <dgm:cxn modelId="{C5C5B6E2-2F27-4DA1-8750-75720D574026}" type="presOf" srcId="{717793C5-56A0-43D1-809D-09DB2647C2AC}" destId="{592CD7F8-94D4-4260-B37C-5C46BD78C88A}" srcOrd="0" destOrd="0" presId="urn:microsoft.com/office/officeart/2005/8/layout/list1"/>
    <dgm:cxn modelId="{3882E239-49CB-447A-A31D-7BF2EC9C1BDD}" type="presOf" srcId="{82EA3F6B-744E-4116-83ED-87ACEF2364C0}" destId="{86111A53-1F2A-40CB-BE58-6ADD4BB64A79}" srcOrd="0" destOrd="0" presId="urn:microsoft.com/office/officeart/2005/8/layout/list1"/>
    <dgm:cxn modelId="{C3F8FF44-D2ED-4793-9C53-77E5B063B0FE}" type="presOf" srcId="{7475BD80-8FE4-43B2-B4B6-EFA6EEA9BD67}" destId="{EB269C67-4733-4947-ABB7-4EE5A9AD9300}" srcOrd="1" destOrd="0" presId="urn:microsoft.com/office/officeart/2005/8/layout/list1"/>
    <dgm:cxn modelId="{61077EFB-766D-4D7D-854E-D5482AD356CE}" type="presOf" srcId="{7475BD80-8FE4-43B2-B4B6-EFA6EEA9BD67}" destId="{E6783137-D87E-4399-82E7-BD4B4D690F78}" srcOrd="0" destOrd="0" presId="urn:microsoft.com/office/officeart/2005/8/layout/list1"/>
    <dgm:cxn modelId="{187E7D5F-ACAB-493C-BE58-BCD424753AE8}" type="presOf" srcId="{B5401BC1-24B8-4C3B-BE36-1B3408750545}" destId="{FCF356D8-A696-44FD-9976-B4A40AEC3137}" srcOrd="0" destOrd="0" presId="urn:microsoft.com/office/officeart/2005/8/layout/list1"/>
    <dgm:cxn modelId="{EDE6C399-4585-4D6D-9F28-532B5060B41C}" type="presOf" srcId="{717793C5-56A0-43D1-809D-09DB2647C2AC}" destId="{9DA95D50-6C8B-4778-AEBF-1232104E44ED}" srcOrd="1" destOrd="0" presId="urn:microsoft.com/office/officeart/2005/8/layout/list1"/>
    <dgm:cxn modelId="{B1604050-0339-4B2D-A649-605BB1C5B83C}" srcId="{B5401BC1-24B8-4C3B-BE36-1B3408750545}" destId="{7475BD80-8FE4-43B2-B4B6-EFA6EEA9BD67}" srcOrd="0" destOrd="0" parTransId="{F33C28F5-4B15-4C87-801B-FCD6597FAE1B}" sibTransId="{C659644F-30F1-46FC-A2F3-3825549BAF45}"/>
    <dgm:cxn modelId="{5F3A2455-8778-4D06-A167-96223D9EF5A2}" type="presParOf" srcId="{FCF356D8-A696-44FD-9976-B4A40AEC3137}" destId="{EAA94621-59DA-410B-AEC6-B769C531F0E8}" srcOrd="0" destOrd="0" presId="urn:microsoft.com/office/officeart/2005/8/layout/list1"/>
    <dgm:cxn modelId="{E8B56EBA-C710-4070-B180-275569F1FA4A}" type="presParOf" srcId="{EAA94621-59DA-410B-AEC6-B769C531F0E8}" destId="{E6783137-D87E-4399-82E7-BD4B4D690F78}" srcOrd="0" destOrd="0" presId="urn:microsoft.com/office/officeart/2005/8/layout/list1"/>
    <dgm:cxn modelId="{63360343-1A54-44E7-A3F5-F744901CE81A}" type="presParOf" srcId="{EAA94621-59DA-410B-AEC6-B769C531F0E8}" destId="{EB269C67-4733-4947-ABB7-4EE5A9AD9300}" srcOrd="1" destOrd="0" presId="urn:microsoft.com/office/officeart/2005/8/layout/list1"/>
    <dgm:cxn modelId="{B7C5DC65-F312-485A-B8DA-45042392EC8F}" type="presParOf" srcId="{FCF356D8-A696-44FD-9976-B4A40AEC3137}" destId="{F7F7953C-37D7-48BC-ADB0-05F90046A20F}" srcOrd="1" destOrd="0" presId="urn:microsoft.com/office/officeart/2005/8/layout/list1"/>
    <dgm:cxn modelId="{5CBADFC0-BDC1-49AB-965F-2CF5F377C176}" type="presParOf" srcId="{FCF356D8-A696-44FD-9976-B4A40AEC3137}" destId="{342970FD-287E-4BBB-B59A-5DBF814EBBF2}" srcOrd="2" destOrd="0" presId="urn:microsoft.com/office/officeart/2005/8/layout/list1"/>
    <dgm:cxn modelId="{62AFF000-1419-43BE-AAF3-ABD590A2C99F}" type="presParOf" srcId="{FCF356D8-A696-44FD-9976-B4A40AEC3137}" destId="{79266D49-33E4-42DB-8D0B-B200B7085D29}" srcOrd="3" destOrd="0" presId="urn:microsoft.com/office/officeart/2005/8/layout/list1"/>
    <dgm:cxn modelId="{9E9B99BB-804C-4D80-B180-9AE282F1A76E}" type="presParOf" srcId="{FCF356D8-A696-44FD-9976-B4A40AEC3137}" destId="{0AC27E14-B80C-4174-A15E-707DD1F53EAF}" srcOrd="4" destOrd="0" presId="urn:microsoft.com/office/officeart/2005/8/layout/list1"/>
    <dgm:cxn modelId="{C5020F8B-FD92-4B08-8DBC-AE2E4CCBC413}" type="presParOf" srcId="{0AC27E14-B80C-4174-A15E-707DD1F53EAF}" destId="{86111A53-1F2A-40CB-BE58-6ADD4BB64A79}" srcOrd="0" destOrd="0" presId="urn:microsoft.com/office/officeart/2005/8/layout/list1"/>
    <dgm:cxn modelId="{4855BB71-061C-40EE-954B-3149349C3C1E}" type="presParOf" srcId="{0AC27E14-B80C-4174-A15E-707DD1F53EAF}" destId="{11660A20-A58C-4F86-ADBB-06C29FE4A560}" srcOrd="1" destOrd="0" presId="urn:microsoft.com/office/officeart/2005/8/layout/list1"/>
    <dgm:cxn modelId="{940FC2ED-A75F-439E-BD6A-CCC0251AA245}" type="presParOf" srcId="{FCF356D8-A696-44FD-9976-B4A40AEC3137}" destId="{4E985DD4-7891-4816-A454-0C86ADACF1CF}" srcOrd="5" destOrd="0" presId="urn:microsoft.com/office/officeart/2005/8/layout/list1"/>
    <dgm:cxn modelId="{359E58C2-1B57-4DB5-A09C-E1589325807F}" type="presParOf" srcId="{FCF356D8-A696-44FD-9976-B4A40AEC3137}" destId="{30147BE2-0E72-4D45-A95D-9103B410D49D}" srcOrd="6" destOrd="0" presId="urn:microsoft.com/office/officeart/2005/8/layout/list1"/>
    <dgm:cxn modelId="{F4E39E66-0311-41E4-9421-52D0EC40A3B9}" type="presParOf" srcId="{FCF356D8-A696-44FD-9976-B4A40AEC3137}" destId="{F4CB9043-A2EA-46D0-9E16-ADFDCDC0E81D}" srcOrd="7" destOrd="0" presId="urn:microsoft.com/office/officeart/2005/8/layout/list1"/>
    <dgm:cxn modelId="{56475FAC-6CCC-440F-982A-8D4E1CD02A5E}" type="presParOf" srcId="{FCF356D8-A696-44FD-9976-B4A40AEC3137}" destId="{43D0FE8F-BCD1-43D3-A236-8F672E8044A5}" srcOrd="8" destOrd="0" presId="urn:microsoft.com/office/officeart/2005/8/layout/list1"/>
    <dgm:cxn modelId="{5FFA8668-7D20-45FA-9444-77C59B4F50CE}" type="presParOf" srcId="{43D0FE8F-BCD1-43D3-A236-8F672E8044A5}" destId="{592CD7F8-94D4-4260-B37C-5C46BD78C88A}" srcOrd="0" destOrd="0" presId="urn:microsoft.com/office/officeart/2005/8/layout/list1"/>
    <dgm:cxn modelId="{1FAB8FF0-7919-4AB9-9083-BAE5D90E5B4F}" type="presParOf" srcId="{43D0FE8F-BCD1-43D3-A236-8F672E8044A5}" destId="{9DA95D50-6C8B-4778-AEBF-1232104E44ED}" srcOrd="1" destOrd="0" presId="urn:microsoft.com/office/officeart/2005/8/layout/list1"/>
    <dgm:cxn modelId="{C09D9BB5-8A18-462A-9A25-F9859759C7AF}" type="presParOf" srcId="{FCF356D8-A696-44FD-9976-B4A40AEC3137}" destId="{6A59D079-4C26-4B9A-BF39-E857723B9318}" srcOrd="9" destOrd="0" presId="urn:microsoft.com/office/officeart/2005/8/layout/list1"/>
    <dgm:cxn modelId="{0087D529-6593-43EB-8228-8B266486001F}" type="presParOf" srcId="{FCF356D8-A696-44FD-9976-B4A40AEC3137}" destId="{30838AAA-85CD-4EF7-89A1-1CB660C8E0AB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FDAD8C2-C809-4B72-869B-0FD2294D51E3}" type="doc">
      <dgm:prSet loTypeId="urn:microsoft.com/office/officeart/2005/8/layout/cycle3" loCatId="cycle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7D6750C4-DB44-4607-BF0B-FC5F5B28226B}">
      <dgm:prSet phldrT="[Текст]" custT="1"/>
      <dgm:spPr/>
      <dgm:t>
        <a:bodyPr/>
        <a:lstStyle/>
        <a:p>
          <a:r>
            <a:rPr lang="ru-RU" sz="1800" b="1" smtClean="0">
              <a:latin typeface="Bookman Old Style" pitchFamily="18" charset="0"/>
            </a:rPr>
            <a:t>учитель-логопед</a:t>
          </a:r>
          <a:endParaRPr lang="ru-RU" sz="1800" b="1" dirty="0">
            <a:latin typeface="Bookman Old Style" pitchFamily="18" charset="0"/>
          </a:endParaRPr>
        </a:p>
      </dgm:t>
    </dgm:pt>
    <dgm:pt modelId="{3B13082E-7AFE-420E-B143-BA0BDC61E6AF}" type="parTrans" cxnId="{A5E80E05-C1BF-41F1-8C1B-9860AA12BDBB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AE552235-8621-49C2-A3AF-7B9192BA7FC3}" type="sibTrans" cxnId="{A5E80E05-C1BF-41F1-8C1B-9860AA12BDBB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E7A6F67E-E568-423E-86A1-122F40174073}">
      <dgm:prSet phldrT="[Текст]" custT="1"/>
      <dgm:spPr/>
      <dgm:t>
        <a:bodyPr/>
        <a:lstStyle/>
        <a:p>
          <a:r>
            <a:rPr lang="ru-RU" sz="1800" b="1" smtClean="0">
              <a:latin typeface="Bookman Old Style" pitchFamily="18" charset="0"/>
            </a:rPr>
            <a:t>педагог-психолог</a:t>
          </a:r>
          <a:endParaRPr lang="ru-RU" sz="1800" b="1" dirty="0">
            <a:latin typeface="Bookman Old Style" pitchFamily="18" charset="0"/>
          </a:endParaRPr>
        </a:p>
      </dgm:t>
    </dgm:pt>
    <dgm:pt modelId="{3F3817CF-D51C-4403-BFE5-B47F6CFCE3E3}" type="parTrans" cxnId="{C3B7E1BC-A81C-43A8-870C-9D18D55590C7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16AC4C58-7A6C-4FA8-81B8-65FB99C51479}" type="sibTrans" cxnId="{C3B7E1BC-A81C-43A8-870C-9D18D55590C7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E46A86E4-0551-4AD6-87C8-8A846AEC4763}">
      <dgm:prSet phldrT="[Текст]" custT="1"/>
      <dgm:spPr/>
      <dgm:t>
        <a:bodyPr/>
        <a:lstStyle/>
        <a:p>
          <a:r>
            <a:rPr lang="ru-RU" sz="1600" b="1" smtClean="0">
              <a:latin typeface="Bookman Old Style" pitchFamily="18" charset="0"/>
            </a:rPr>
            <a:t>музыкальный руководитель</a:t>
          </a:r>
          <a:endParaRPr lang="ru-RU" sz="1600" b="1" dirty="0">
            <a:latin typeface="Bookman Old Style" pitchFamily="18" charset="0"/>
          </a:endParaRPr>
        </a:p>
      </dgm:t>
    </dgm:pt>
    <dgm:pt modelId="{569C7B7D-0B1B-4407-906F-6F87B2315940}" type="parTrans" cxnId="{66C9AB8A-A6E1-4318-A910-9DDD05A5B9D0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CB0B3A86-0691-42DD-B9A9-2AC0AC9F5A5E}" type="sibTrans" cxnId="{66C9AB8A-A6E1-4318-A910-9DDD05A5B9D0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A1EAF1EE-6285-4C8E-9C81-C28DBDAEC449}">
      <dgm:prSet phldrT="[Текст]" custT="1"/>
      <dgm:spPr/>
      <dgm:t>
        <a:bodyPr/>
        <a:lstStyle/>
        <a:p>
          <a:r>
            <a:rPr lang="ru-RU" sz="1800" b="1" smtClean="0">
              <a:latin typeface="Bookman Old Style" pitchFamily="18" charset="0"/>
            </a:rPr>
            <a:t>инструктор по физической культуре</a:t>
          </a:r>
          <a:endParaRPr lang="ru-RU" sz="1800" b="1" dirty="0">
            <a:latin typeface="Bookman Old Style" pitchFamily="18" charset="0"/>
          </a:endParaRPr>
        </a:p>
      </dgm:t>
    </dgm:pt>
    <dgm:pt modelId="{54B3C538-9A42-4644-90C4-BC67D2C58E03}" type="parTrans" cxnId="{540E8E9E-C559-476E-9DC2-5D2706F98A22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D48A10F9-B43C-46BD-8157-1A0D3017C564}" type="sibTrans" cxnId="{540E8E9E-C559-476E-9DC2-5D2706F98A22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2C555412-20BC-45D9-B58B-D9AA405B6537}">
      <dgm:prSet phldrT="[Текст]" custT="1"/>
      <dgm:spPr/>
      <dgm:t>
        <a:bodyPr/>
        <a:lstStyle/>
        <a:p>
          <a:r>
            <a:rPr lang="ru-RU" sz="1800" b="1" dirty="0" smtClean="0">
              <a:latin typeface="Bookman Old Style" pitchFamily="18" charset="0"/>
            </a:rPr>
            <a:t>медицинская сестра</a:t>
          </a:r>
          <a:endParaRPr lang="ru-RU" sz="1800" b="1" dirty="0">
            <a:latin typeface="Bookman Old Style" pitchFamily="18" charset="0"/>
          </a:endParaRPr>
        </a:p>
      </dgm:t>
    </dgm:pt>
    <dgm:pt modelId="{69E7188E-E978-4A38-8DDF-007144A7E0E3}" type="parTrans" cxnId="{BDD26766-46A5-4F57-8DD1-0A5E89141F1B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E30C3524-0050-47A7-9E90-37C4703FCE69}" type="sibTrans" cxnId="{BDD26766-46A5-4F57-8DD1-0A5E89141F1B}">
      <dgm:prSet/>
      <dgm:spPr/>
      <dgm:t>
        <a:bodyPr/>
        <a:lstStyle/>
        <a:p>
          <a:endParaRPr lang="ru-RU" sz="2000" b="1">
            <a:solidFill>
              <a:srgbClr val="002060"/>
            </a:solidFill>
            <a:latin typeface="Bookman Old Style" pitchFamily="18" charset="0"/>
          </a:endParaRPr>
        </a:p>
      </dgm:t>
    </dgm:pt>
    <dgm:pt modelId="{6F74E2BE-E519-41AB-8320-F46BB0C4B04A}" type="pres">
      <dgm:prSet presAssocID="{5FDAD8C2-C809-4B72-869B-0FD2294D51E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33CFB2D-9933-4C9B-AC80-83F031D30810}" type="pres">
      <dgm:prSet presAssocID="{5FDAD8C2-C809-4B72-869B-0FD2294D51E3}" presName="cycle" presStyleCnt="0"/>
      <dgm:spPr/>
    </dgm:pt>
    <dgm:pt modelId="{10ECADC2-184F-4956-A0CC-B74F4FA65AEC}" type="pres">
      <dgm:prSet presAssocID="{7D6750C4-DB44-4607-BF0B-FC5F5B28226B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800F33-9C9A-4005-99AB-5B8A8B9F7674}" type="pres">
      <dgm:prSet presAssocID="{AE552235-8621-49C2-A3AF-7B9192BA7FC3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C675BEFA-5324-4D10-8674-4740CC9C505A}" type="pres">
      <dgm:prSet presAssocID="{E7A6F67E-E568-423E-86A1-122F40174073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4EB632-FFAA-47AC-A06C-AE13CB6D839E}" type="pres">
      <dgm:prSet presAssocID="{E46A86E4-0551-4AD6-87C8-8A846AEC4763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9DCCC-2764-478A-9007-718F8CCC9ED0}" type="pres">
      <dgm:prSet presAssocID="{A1EAF1EE-6285-4C8E-9C81-C28DBDAEC449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C4CA09-F45B-4E1C-B7D4-C359803D6C7F}" type="pres">
      <dgm:prSet presAssocID="{2C555412-20BC-45D9-B58B-D9AA405B6537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AD6019F-A4F9-4C9E-9CF7-3F37BDC8B3A3}" type="presOf" srcId="{E46A86E4-0551-4AD6-87C8-8A846AEC4763}" destId="{5C4EB632-FFAA-47AC-A06C-AE13CB6D839E}" srcOrd="0" destOrd="0" presId="urn:microsoft.com/office/officeart/2005/8/layout/cycle3"/>
    <dgm:cxn modelId="{DEDD9F37-C922-43FC-AD3C-822B5013E9F5}" type="presOf" srcId="{E7A6F67E-E568-423E-86A1-122F40174073}" destId="{C675BEFA-5324-4D10-8674-4740CC9C505A}" srcOrd="0" destOrd="0" presId="urn:microsoft.com/office/officeart/2005/8/layout/cycle3"/>
    <dgm:cxn modelId="{BDD26766-46A5-4F57-8DD1-0A5E89141F1B}" srcId="{5FDAD8C2-C809-4B72-869B-0FD2294D51E3}" destId="{2C555412-20BC-45D9-B58B-D9AA405B6537}" srcOrd="4" destOrd="0" parTransId="{69E7188E-E978-4A38-8DDF-007144A7E0E3}" sibTransId="{E30C3524-0050-47A7-9E90-37C4703FCE69}"/>
    <dgm:cxn modelId="{E74F3417-D88A-4821-BF00-344F6AC89304}" type="presOf" srcId="{5FDAD8C2-C809-4B72-869B-0FD2294D51E3}" destId="{6F74E2BE-E519-41AB-8320-F46BB0C4B04A}" srcOrd="0" destOrd="0" presId="urn:microsoft.com/office/officeart/2005/8/layout/cycle3"/>
    <dgm:cxn modelId="{B319EB8D-47D2-4CB5-9105-935BF6D39974}" type="presOf" srcId="{7D6750C4-DB44-4607-BF0B-FC5F5B28226B}" destId="{10ECADC2-184F-4956-A0CC-B74F4FA65AEC}" srcOrd="0" destOrd="0" presId="urn:microsoft.com/office/officeart/2005/8/layout/cycle3"/>
    <dgm:cxn modelId="{308F123C-D4FC-4276-BF80-72A9D991EF8F}" type="presOf" srcId="{A1EAF1EE-6285-4C8E-9C81-C28DBDAEC449}" destId="{F0C9DCCC-2764-478A-9007-718F8CCC9ED0}" srcOrd="0" destOrd="0" presId="urn:microsoft.com/office/officeart/2005/8/layout/cycle3"/>
    <dgm:cxn modelId="{91CD0447-2C22-4826-B09B-4FB939948BD5}" type="presOf" srcId="{AE552235-8621-49C2-A3AF-7B9192BA7FC3}" destId="{C0800F33-9C9A-4005-99AB-5B8A8B9F7674}" srcOrd="0" destOrd="0" presId="urn:microsoft.com/office/officeart/2005/8/layout/cycle3"/>
    <dgm:cxn modelId="{A5E80E05-C1BF-41F1-8C1B-9860AA12BDBB}" srcId="{5FDAD8C2-C809-4B72-869B-0FD2294D51E3}" destId="{7D6750C4-DB44-4607-BF0B-FC5F5B28226B}" srcOrd="0" destOrd="0" parTransId="{3B13082E-7AFE-420E-B143-BA0BDC61E6AF}" sibTransId="{AE552235-8621-49C2-A3AF-7B9192BA7FC3}"/>
    <dgm:cxn modelId="{0F93D956-BF5E-4EF0-BF68-5E939D079FDB}" type="presOf" srcId="{2C555412-20BC-45D9-B58B-D9AA405B6537}" destId="{49C4CA09-F45B-4E1C-B7D4-C359803D6C7F}" srcOrd="0" destOrd="0" presId="urn:microsoft.com/office/officeart/2005/8/layout/cycle3"/>
    <dgm:cxn modelId="{66C9AB8A-A6E1-4318-A910-9DDD05A5B9D0}" srcId="{5FDAD8C2-C809-4B72-869B-0FD2294D51E3}" destId="{E46A86E4-0551-4AD6-87C8-8A846AEC4763}" srcOrd="2" destOrd="0" parTransId="{569C7B7D-0B1B-4407-906F-6F87B2315940}" sibTransId="{CB0B3A86-0691-42DD-B9A9-2AC0AC9F5A5E}"/>
    <dgm:cxn modelId="{C3B7E1BC-A81C-43A8-870C-9D18D55590C7}" srcId="{5FDAD8C2-C809-4B72-869B-0FD2294D51E3}" destId="{E7A6F67E-E568-423E-86A1-122F40174073}" srcOrd="1" destOrd="0" parTransId="{3F3817CF-D51C-4403-BFE5-B47F6CFCE3E3}" sibTransId="{16AC4C58-7A6C-4FA8-81B8-65FB99C51479}"/>
    <dgm:cxn modelId="{540E8E9E-C559-476E-9DC2-5D2706F98A22}" srcId="{5FDAD8C2-C809-4B72-869B-0FD2294D51E3}" destId="{A1EAF1EE-6285-4C8E-9C81-C28DBDAEC449}" srcOrd="3" destOrd="0" parTransId="{54B3C538-9A42-4644-90C4-BC67D2C58E03}" sibTransId="{D48A10F9-B43C-46BD-8157-1A0D3017C564}"/>
    <dgm:cxn modelId="{8C4D1CE5-3CA5-4F1A-88E3-7549263B5CDA}" type="presParOf" srcId="{6F74E2BE-E519-41AB-8320-F46BB0C4B04A}" destId="{533CFB2D-9933-4C9B-AC80-83F031D30810}" srcOrd="0" destOrd="0" presId="urn:microsoft.com/office/officeart/2005/8/layout/cycle3"/>
    <dgm:cxn modelId="{8DBF4767-4C1B-479C-94A9-05D0902257EF}" type="presParOf" srcId="{533CFB2D-9933-4C9B-AC80-83F031D30810}" destId="{10ECADC2-184F-4956-A0CC-B74F4FA65AEC}" srcOrd="0" destOrd="0" presId="urn:microsoft.com/office/officeart/2005/8/layout/cycle3"/>
    <dgm:cxn modelId="{E56EEEE4-BD0B-4DBC-8B5B-3028883A33A1}" type="presParOf" srcId="{533CFB2D-9933-4C9B-AC80-83F031D30810}" destId="{C0800F33-9C9A-4005-99AB-5B8A8B9F7674}" srcOrd="1" destOrd="0" presId="urn:microsoft.com/office/officeart/2005/8/layout/cycle3"/>
    <dgm:cxn modelId="{A3F94B84-456C-488E-9130-B1EB29D9ACB0}" type="presParOf" srcId="{533CFB2D-9933-4C9B-AC80-83F031D30810}" destId="{C675BEFA-5324-4D10-8674-4740CC9C505A}" srcOrd="2" destOrd="0" presId="urn:microsoft.com/office/officeart/2005/8/layout/cycle3"/>
    <dgm:cxn modelId="{5B62BF43-0E04-4D30-A8CA-4CB75EF76D62}" type="presParOf" srcId="{533CFB2D-9933-4C9B-AC80-83F031D30810}" destId="{5C4EB632-FFAA-47AC-A06C-AE13CB6D839E}" srcOrd="3" destOrd="0" presId="urn:microsoft.com/office/officeart/2005/8/layout/cycle3"/>
    <dgm:cxn modelId="{04631DDD-1302-4525-8AB3-415AC11CA281}" type="presParOf" srcId="{533CFB2D-9933-4C9B-AC80-83F031D30810}" destId="{F0C9DCCC-2764-478A-9007-718F8CCC9ED0}" srcOrd="4" destOrd="0" presId="urn:microsoft.com/office/officeart/2005/8/layout/cycle3"/>
    <dgm:cxn modelId="{3DB43D54-C7FF-4A1D-A2E2-0C0409BB9481}" type="presParOf" srcId="{533CFB2D-9933-4C9B-AC80-83F031D30810}" destId="{49C4CA09-F45B-4E1C-B7D4-C359803D6C7F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2970FD-287E-4BBB-B59A-5DBF814EBBF2}">
      <dsp:nvSpPr>
        <dsp:cNvPr id="0" name=""/>
        <dsp:cNvSpPr/>
      </dsp:nvSpPr>
      <dsp:spPr>
        <a:xfrm>
          <a:off x="0" y="482863"/>
          <a:ext cx="8001056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B269C67-4733-4947-ABB7-4EE5A9AD9300}">
      <dsp:nvSpPr>
        <dsp:cNvPr id="0" name=""/>
        <dsp:cNvSpPr/>
      </dsp:nvSpPr>
      <dsp:spPr>
        <a:xfrm>
          <a:off x="400052" y="40063"/>
          <a:ext cx="5600739" cy="88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695" tIns="0" rIns="21169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latin typeface="Bookman Old Style" pitchFamily="18" charset="0"/>
            </a:rPr>
            <a:t>профилактическое</a:t>
          </a:r>
          <a:endParaRPr lang="ru-RU" sz="3000" b="1" kern="1200" dirty="0">
            <a:latin typeface="Bookman Old Style" pitchFamily="18" charset="0"/>
          </a:endParaRPr>
        </a:p>
      </dsp:txBody>
      <dsp:txXfrm>
        <a:off x="443283" y="83294"/>
        <a:ext cx="5514277" cy="799138"/>
      </dsp:txXfrm>
    </dsp:sp>
    <dsp:sp modelId="{30147BE2-0E72-4D45-A95D-9103B410D49D}">
      <dsp:nvSpPr>
        <dsp:cNvPr id="0" name=""/>
        <dsp:cNvSpPr/>
      </dsp:nvSpPr>
      <dsp:spPr>
        <a:xfrm>
          <a:off x="0" y="1843664"/>
          <a:ext cx="8001056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1660A20-A58C-4F86-ADBB-06C29FE4A560}">
      <dsp:nvSpPr>
        <dsp:cNvPr id="0" name=""/>
        <dsp:cNvSpPr/>
      </dsp:nvSpPr>
      <dsp:spPr>
        <a:xfrm>
          <a:off x="400052" y="1400864"/>
          <a:ext cx="5600739" cy="88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695" tIns="0" rIns="21169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latin typeface="Bookman Old Style" pitchFamily="18" charset="0"/>
            </a:rPr>
            <a:t>консультативное</a:t>
          </a:r>
          <a:endParaRPr lang="ru-RU" sz="3000" b="1" kern="1200" dirty="0">
            <a:latin typeface="Bookman Old Style" pitchFamily="18" charset="0"/>
          </a:endParaRPr>
        </a:p>
      </dsp:txBody>
      <dsp:txXfrm>
        <a:off x="443283" y="1444095"/>
        <a:ext cx="5514277" cy="799138"/>
      </dsp:txXfrm>
    </dsp:sp>
    <dsp:sp modelId="{30838AAA-85CD-4EF7-89A1-1CB660C8E0AB}">
      <dsp:nvSpPr>
        <dsp:cNvPr id="0" name=""/>
        <dsp:cNvSpPr/>
      </dsp:nvSpPr>
      <dsp:spPr>
        <a:xfrm>
          <a:off x="0" y="3204464"/>
          <a:ext cx="8001056" cy="75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DA95D50-6C8B-4778-AEBF-1232104E44ED}">
      <dsp:nvSpPr>
        <dsp:cNvPr id="0" name=""/>
        <dsp:cNvSpPr/>
      </dsp:nvSpPr>
      <dsp:spPr>
        <a:xfrm>
          <a:off x="400052" y="2761664"/>
          <a:ext cx="5600739" cy="8856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11695" tIns="0" rIns="211695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dirty="0" smtClean="0">
              <a:latin typeface="Bookman Old Style" pitchFamily="18" charset="0"/>
            </a:rPr>
            <a:t>просветительское</a:t>
          </a:r>
          <a:endParaRPr lang="ru-RU" sz="3000" b="1" kern="1200" dirty="0">
            <a:latin typeface="Bookman Old Style" pitchFamily="18" charset="0"/>
          </a:endParaRPr>
        </a:p>
      </dsp:txBody>
      <dsp:txXfrm>
        <a:off x="443283" y="2804895"/>
        <a:ext cx="5514277" cy="7991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00F33-9C9A-4005-99AB-5B8A8B9F7674}">
      <dsp:nvSpPr>
        <dsp:cNvPr id="0" name=""/>
        <dsp:cNvSpPr/>
      </dsp:nvSpPr>
      <dsp:spPr>
        <a:xfrm>
          <a:off x="1871428" y="-27600"/>
          <a:ext cx="4472481" cy="4472481"/>
        </a:xfrm>
        <a:prstGeom prst="circularArrow">
          <a:avLst>
            <a:gd name="adj1" fmla="val 5544"/>
            <a:gd name="adj2" fmla="val 330680"/>
            <a:gd name="adj3" fmla="val 13771871"/>
            <a:gd name="adj4" fmla="val 17388432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ECADC2-184F-4956-A0CC-B74F4FA65AEC}">
      <dsp:nvSpPr>
        <dsp:cNvPr id="0" name=""/>
        <dsp:cNvSpPr/>
      </dsp:nvSpPr>
      <dsp:spPr>
        <a:xfrm>
          <a:off x="3058689" y="690"/>
          <a:ext cx="2097959" cy="10489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Bookman Old Style" pitchFamily="18" charset="0"/>
            </a:rPr>
            <a:t>учитель-логопед</a:t>
          </a:r>
          <a:endParaRPr lang="ru-RU" sz="1800" b="1" kern="1200" dirty="0">
            <a:latin typeface="Bookman Old Style" pitchFamily="18" charset="0"/>
          </a:endParaRPr>
        </a:p>
      </dsp:txBody>
      <dsp:txXfrm>
        <a:off x="3109896" y="51897"/>
        <a:ext cx="1995545" cy="946565"/>
      </dsp:txXfrm>
    </dsp:sp>
    <dsp:sp modelId="{C675BEFA-5324-4D10-8674-4740CC9C505A}">
      <dsp:nvSpPr>
        <dsp:cNvPr id="0" name=""/>
        <dsp:cNvSpPr/>
      </dsp:nvSpPr>
      <dsp:spPr>
        <a:xfrm>
          <a:off x="4872583" y="1318562"/>
          <a:ext cx="2097959" cy="1048979"/>
        </a:xfrm>
        <a:prstGeom prst="roundRect">
          <a:avLst/>
        </a:prstGeom>
        <a:gradFill rotWithShape="0">
          <a:gsLst>
            <a:gs pos="0">
              <a:schemeClr val="accent2">
                <a:hueOff val="1170380"/>
                <a:satOff val="-1460"/>
                <a:lumOff val="343"/>
                <a:alphaOff val="0"/>
                <a:shade val="51000"/>
                <a:satMod val="130000"/>
              </a:schemeClr>
            </a:gs>
            <a:gs pos="80000">
              <a:schemeClr val="accent2">
                <a:hueOff val="1170380"/>
                <a:satOff val="-1460"/>
                <a:lumOff val="343"/>
                <a:alphaOff val="0"/>
                <a:shade val="93000"/>
                <a:satMod val="130000"/>
              </a:schemeClr>
            </a:gs>
            <a:gs pos="100000">
              <a:schemeClr val="accent2">
                <a:hueOff val="1170380"/>
                <a:satOff val="-1460"/>
                <a:lumOff val="34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Bookman Old Style" pitchFamily="18" charset="0"/>
            </a:rPr>
            <a:t>педагог-психолог</a:t>
          </a:r>
          <a:endParaRPr lang="ru-RU" sz="1800" b="1" kern="1200" dirty="0">
            <a:latin typeface="Bookman Old Style" pitchFamily="18" charset="0"/>
          </a:endParaRPr>
        </a:p>
      </dsp:txBody>
      <dsp:txXfrm>
        <a:off x="4923790" y="1369769"/>
        <a:ext cx="1995545" cy="946565"/>
      </dsp:txXfrm>
    </dsp:sp>
    <dsp:sp modelId="{5C4EB632-FFAA-47AC-A06C-AE13CB6D839E}">
      <dsp:nvSpPr>
        <dsp:cNvPr id="0" name=""/>
        <dsp:cNvSpPr/>
      </dsp:nvSpPr>
      <dsp:spPr>
        <a:xfrm>
          <a:off x="4179737" y="3450923"/>
          <a:ext cx="2097959" cy="1048979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latin typeface="Bookman Old Style" pitchFamily="18" charset="0"/>
            </a:rPr>
            <a:t>музыкальный руководитель</a:t>
          </a:r>
          <a:endParaRPr lang="ru-RU" sz="1600" b="1" kern="1200" dirty="0">
            <a:latin typeface="Bookman Old Style" pitchFamily="18" charset="0"/>
          </a:endParaRPr>
        </a:p>
      </dsp:txBody>
      <dsp:txXfrm>
        <a:off x="4230944" y="3502130"/>
        <a:ext cx="1995545" cy="946565"/>
      </dsp:txXfrm>
    </dsp:sp>
    <dsp:sp modelId="{F0C9DCCC-2764-478A-9007-718F8CCC9ED0}">
      <dsp:nvSpPr>
        <dsp:cNvPr id="0" name=""/>
        <dsp:cNvSpPr/>
      </dsp:nvSpPr>
      <dsp:spPr>
        <a:xfrm>
          <a:off x="1937640" y="3450923"/>
          <a:ext cx="2097959" cy="1048979"/>
        </a:xfrm>
        <a:prstGeom prst="roundRect">
          <a:avLst/>
        </a:prstGeom>
        <a:gradFill rotWithShape="0">
          <a:gsLst>
            <a:gs pos="0">
              <a:schemeClr val="accent2">
                <a:hueOff val="3511139"/>
                <a:satOff val="-4379"/>
                <a:lumOff val="1030"/>
                <a:alphaOff val="0"/>
                <a:shade val="51000"/>
                <a:satMod val="130000"/>
              </a:schemeClr>
            </a:gs>
            <a:gs pos="80000">
              <a:schemeClr val="accent2">
                <a:hueOff val="3511139"/>
                <a:satOff val="-4379"/>
                <a:lumOff val="1030"/>
                <a:alphaOff val="0"/>
                <a:shade val="93000"/>
                <a:satMod val="130000"/>
              </a:schemeClr>
            </a:gs>
            <a:gs pos="100000">
              <a:schemeClr val="accent2">
                <a:hueOff val="3511139"/>
                <a:satOff val="-4379"/>
                <a:lumOff val="10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Bookman Old Style" pitchFamily="18" charset="0"/>
            </a:rPr>
            <a:t>инструктор по физической культуре</a:t>
          </a:r>
          <a:endParaRPr lang="ru-RU" sz="1800" b="1" kern="1200" dirty="0">
            <a:latin typeface="Bookman Old Style" pitchFamily="18" charset="0"/>
          </a:endParaRPr>
        </a:p>
      </dsp:txBody>
      <dsp:txXfrm>
        <a:off x="1988847" y="3502130"/>
        <a:ext cx="1995545" cy="946565"/>
      </dsp:txXfrm>
    </dsp:sp>
    <dsp:sp modelId="{49C4CA09-F45B-4E1C-B7D4-C359803D6C7F}">
      <dsp:nvSpPr>
        <dsp:cNvPr id="0" name=""/>
        <dsp:cNvSpPr/>
      </dsp:nvSpPr>
      <dsp:spPr>
        <a:xfrm>
          <a:off x="1244794" y="1318562"/>
          <a:ext cx="2097959" cy="1048979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Bookman Old Style" pitchFamily="18" charset="0"/>
            </a:rPr>
            <a:t>медицинская сестра</a:t>
          </a:r>
          <a:endParaRPr lang="ru-RU" sz="1800" b="1" kern="1200" dirty="0">
            <a:latin typeface="Bookman Old Style" pitchFamily="18" charset="0"/>
          </a:endParaRPr>
        </a:p>
      </dsp:txBody>
      <dsp:txXfrm>
        <a:off x="1296001" y="1369769"/>
        <a:ext cx="1995545" cy="9465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C3A317-945F-4775-AC9F-40D1F3CE029B}" type="datetimeFigureOut">
              <a:rPr lang="ru-RU" smtClean="0"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0FE02-0C0F-4800-986E-897A867FDD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06" y="2130425"/>
            <a:ext cx="8929718" cy="147002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Консультационный центр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МАДОУ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«Детский сад комбинированного вида №14»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Камышловского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городского округа как форма работы с родителями дошкольников с особыми образовательными потребностями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5072074"/>
            <a:ext cx="4686288" cy="1752600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Докладчик:</a:t>
            </a:r>
          </a:p>
          <a:p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Спиридонова Ольга Ивановна,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педагог-психолог</a:t>
            </a:r>
          </a:p>
          <a:p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МАДОУ «Детский сад комбинированного вида №14» КГО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Проблема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186766" cy="3471874"/>
          </a:xfrm>
        </p:spPr>
        <p:txBody>
          <a:bodyPr>
            <a:normAutofit/>
          </a:bodyPr>
          <a:lstStyle/>
          <a:p>
            <a:pPr indent="0" algn="just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Необходимость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ранней профилактики нарушений развития детей,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обеспечение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успешной </a:t>
            </a:r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социальной-образовательной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 интеграции детей с ограниченными возможностями здоровья и детей-инвалидов, и оказания помощи родителям. </a:t>
            </a:r>
          </a:p>
          <a:p>
            <a:pPr indent="0" algn="just">
              <a:spcBef>
                <a:spcPts val="0"/>
              </a:spcBef>
            </a:pP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1026" name="Picture 2" descr="http://3.bp.blogspot.com/-ThWdQCMhVeA/UKFc8kvzCUI/AAAAAAAAC54/uFKHpL3eEXA/s1600/Fotolia_18344221_Subscription_L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4214818"/>
            <a:ext cx="2744724" cy="2520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74638"/>
            <a:ext cx="7358082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МАДОУ </a:t>
            </a: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«Детский сад комбинированного вида №14» </a:t>
            </a: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КГО 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15362" name="Picture 2" descr="http://skazka14.edusite.ru/images/p14_img_14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01060"/>
            <a:ext cx="6715172" cy="4956940"/>
          </a:xfrm>
          <a:prstGeom prst="rect">
            <a:avLst/>
          </a:prstGeom>
          <a:noFill/>
        </p:spPr>
      </p:pic>
      <p:pic>
        <p:nvPicPr>
          <p:cNvPr id="15364" name="Picture 4" descr="http://skazka14.edusite.ru/images/p14_yemblem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42852"/>
            <a:ext cx="1500198" cy="1500198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929718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Будут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ли родители воспитанников обращаться за консультацией к специалистам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(неврологу, психиатру, логопеду, дефектологу,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психологу)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?</a:t>
            </a:r>
            <a:r>
              <a:rPr lang="ru-RU" sz="2000" dirty="0"/>
              <a:t/>
            </a:r>
            <a:br>
              <a:rPr lang="ru-RU" sz="2000" dirty="0"/>
            </a:br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500034" y="2071678"/>
          <a:ext cx="81439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Приоритетные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направления 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работы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571472" y="2000240"/>
          <a:ext cx="8001056" cy="4000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86800" cy="115409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Интеграция 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деятельности </a:t>
            </a:r>
            <a:r>
              <a:rPr lang="ru-RU" sz="3600" b="1" dirty="0" err="1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разнопрофильных</a:t>
            </a:r>
            <a:r>
              <a:rPr lang="ru-RU" sz="36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 специалистов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1785926"/>
          <a:ext cx="821533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8789" t="10416" r="6836" b="5208"/>
          <a:stretch>
            <a:fillRect/>
          </a:stretch>
        </p:blipFill>
        <p:spPr bwMode="auto">
          <a:xfrm>
            <a:off x="111094" y="928670"/>
            <a:ext cx="8890062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Сайт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28680" y="274638"/>
            <a:ext cx="8229600" cy="368280"/>
          </a:xfrm>
        </p:spPr>
        <p:txBody>
          <a:bodyPr>
            <a:normAutofit/>
          </a:bodyPr>
          <a:lstStyle/>
          <a:p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Развивающая среда</a:t>
            </a:r>
            <a:endParaRPr lang="ru-RU" sz="18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20190125_1212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" y="642918"/>
            <a:ext cx="3500462" cy="4667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20190125_1212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3414" y="500042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20190125_1212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1646" y="3500438"/>
            <a:ext cx="3786193" cy="283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20190125_121238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7794" y="3143248"/>
            <a:ext cx="3786194" cy="28396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348880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0355710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102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Bookman Old Style</vt:lpstr>
      <vt:lpstr>Calibri</vt:lpstr>
      <vt:lpstr>Тема Office</vt:lpstr>
      <vt:lpstr>Консультационный центр  МАДОУ «Детский сад комбинированного вида №14» Камышловского городского округа как форма работы с родителями дошкольников с особыми образовательными потребностями </vt:lpstr>
      <vt:lpstr>Проблема</vt:lpstr>
      <vt:lpstr>МАДОУ «Детский сад комбинированного вида №14» КГО </vt:lpstr>
      <vt:lpstr>Будут ли родители воспитанников обращаться за консультацией к специалистам (неврологу, психиатру, логопеду, дефектологу, психологу)? </vt:lpstr>
      <vt:lpstr>Приоритетные направления работы</vt:lpstr>
      <vt:lpstr>Интеграция деятельности разнопрофильных специалистов</vt:lpstr>
      <vt:lpstr>Сайт</vt:lpstr>
      <vt:lpstr>Развивающая среда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Чикуновы</dc:creator>
  <cp:lastModifiedBy>123</cp:lastModifiedBy>
  <cp:revision>19</cp:revision>
  <dcterms:created xsi:type="dcterms:W3CDTF">2019-04-24T12:05:47Z</dcterms:created>
  <dcterms:modified xsi:type="dcterms:W3CDTF">2019-11-27T06:40:40Z</dcterms:modified>
</cp:coreProperties>
</file>