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0"/>
            <a:ext cx="8028384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684067" y="1268760"/>
            <a:ext cx="7002733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694411" y="1844824"/>
            <a:ext cx="7002733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0" y="4725144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36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accent6">
                    <a:lumMod val="50000"/>
                  </a:schemeClr>
                </a:solidFill>
              </a:rPr>
              <a:t> Click to add title</a:t>
            </a:r>
            <a:endParaRPr lang="ko-KR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Standard (4:3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321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Click to add title</vt:lpstr>
      <vt:lpstr>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27</cp:revision>
  <dcterms:created xsi:type="dcterms:W3CDTF">2014-04-01T16:35:38Z</dcterms:created>
  <dcterms:modified xsi:type="dcterms:W3CDTF">2017-03-02T08:47:14Z</dcterms:modified>
</cp:coreProperties>
</file>