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276872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3995936" y="4653136"/>
            <a:ext cx="478802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Название презентации</a:t>
            </a:r>
            <a:endParaRPr lang="en-US" altLang="ko-KR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Standard (4:3)</a:t>
            </a:r>
            <a:endParaRPr lang="en-US" altLang="ko-KR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  <a:p>
            <a:endParaRPr lang="en-US" altLang="ko-KR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Standard (4:3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)</a:t>
            </a:r>
            <a:endParaRPr lang="en-US" altLang="ko-K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needs. 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This </a:t>
            </a:r>
            <a:r>
              <a:rPr lang="en-US" altLang="ko-KR" dirty="0">
                <a:latin typeface="Arial" pitchFamily="34" charset="0"/>
                <a:cs typeface="Arial" pitchFamily="34" charset="0"/>
              </a:rPr>
              <a:t>PowerPoint Template has clean and neutral design that can be adapted to any content and meets various market segments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674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321</Words>
  <Application>Microsoft Office PowerPoint</Application>
  <PresentationFormat>Экран 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맑은 고딕</vt:lpstr>
      <vt:lpstr>Arial</vt:lpstr>
      <vt:lpstr>Calibri</vt:lpstr>
      <vt:lpstr>Wingdings</vt:lpstr>
      <vt:lpstr>Office Theme</vt:lpstr>
      <vt:lpstr>Custom Design</vt:lpstr>
      <vt:lpstr>Презентация PowerPoint</vt:lpstr>
      <vt:lpstr> Click to add title</vt:lpstr>
      <vt:lpstr> Click to add title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Пользователь Windows</cp:lastModifiedBy>
  <cp:revision>27</cp:revision>
  <dcterms:created xsi:type="dcterms:W3CDTF">2014-04-01T16:35:38Z</dcterms:created>
  <dcterms:modified xsi:type="dcterms:W3CDTF">2017-03-02T07:53:08Z</dcterms:modified>
</cp:coreProperties>
</file>