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4"/>
  </p:handoutMasterIdLst>
  <p:sldIdLst>
    <p:sldId id="256" r:id="rId2"/>
    <p:sldId id="260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7000B"/>
    <a:srgbClr val="29364B"/>
    <a:srgbClr val="481419"/>
    <a:srgbClr val="006CFF"/>
    <a:srgbClr val="0041B6"/>
    <a:srgbClr val="F9D600"/>
    <a:srgbClr val="324057"/>
    <a:srgbClr val="007CCE"/>
    <a:srgbClr val="2A1255"/>
    <a:srgbClr val="A58C5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5" d="100"/>
          <a:sy n="85" d="100"/>
        </p:scale>
        <p:origin x="90" y="75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7" d="100"/>
          <a:sy n="57" d="100"/>
        </p:scale>
        <p:origin x="2832" y="7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2DD1C9-4BB6-422A-8F34-C157EA500BD9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A997E4-EE34-411C-9FF1-22B934EF53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741131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8456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27254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1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5810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00949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41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6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4675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750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8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1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1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81377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78676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02460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8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8970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8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8639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Рисунок 6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5459" y="1465729"/>
            <a:ext cx="7869891" cy="471123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3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BD9794-A4CC-42D0-9A65-24C6B9EF4076}" type="datetimeFigureOut">
              <a:rPr lang="en-US" smtClean="0"/>
              <a:t>3/1/2017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3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3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8DF1E-33BB-4377-9A26-35481BA06C7C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1"/>
            <a:ext cx="7886700" cy="133773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33214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8" name="Title 1"/>
          <p:cNvSpPr txBox="1">
            <a:spLocks/>
          </p:cNvSpPr>
          <p:nvPr/>
        </p:nvSpPr>
        <p:spPr>
          <a:xfrm>
            <a:off x="2080010" y="4237249"/>
            <a:ext cx="4983979" cy="956158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6600" b="1" dirty="0">
                <a:ln/>
                <a:pattFill prst="dkUpDiag">
                  <a:fgClr>
                    <a:schemeClr val="bg1">
                      <a:lumMod val="50000"/>
                    </a:schemeClr>
                  </a:fgClr>
                  <a:bgClr>
                    <a:schemeClr val="tx1">
                      <a:lumMod val="75000"/>
                      <a:lumOff val="25000"/>
                    </a:schemeClr>
                  </a:bgClr>
                </a:pattFill>
                <a:effectLst>
                  <a:outerShdw blurRad="38100" dist="19050" dir="2700000" algn="tl" rotWithShape="0">
                    <a:schemeClr val="dk1">
                      <a:lumMod val="50000"/>
                      <a:alpha val="40000"/>
                    </a:schemeClr>
                  </a:outerShdw>
                </a:effectLst>
                <a:latin typeface="+mn-lt"/>
              </a:rPr>
              <a:t>Название презентации</a:t>
            </a:r>
            <a:endParaRPr lang="en-US" sz="6600" b="1" dirty="0">
              <a:ln/>
              <a:pattFill prst="dkUpDiag">
                <a:fgClr>
                  <a:schemeClr val="bg1">
                    <a:lumMod val="50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effectLst>
                <a:outerShdw blurRad="38100" dist="19050" dir="2700000" algn="tl" rotWithShape="0">
                  <a:schemeClr val="dk1">
                    <a:lumMod val="50000"/>
                    <a:alpha val="40000"/>
                  </a:schemeClr>
                </a:outerShdw>
              </a:effectLst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4806521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+mn-lt"/>
              </a:rPr>
              <a:t>Slide title</a:t>
            </a:r>
            <a:endParaRPr lang="ru-RU" dirty="0">
              <a:latin typeface="+mn-lt"/>
            </a:endParaRPr>
          </a:p>
        </p:txBody>
      </p:sp>
      <p:grpSp>
        <p:nvGrpSpPr>
          <p:cNvPr id="4" name="Group 92"/>
          <p:cNvGrpSpPr>
            <a:grpSpLocks/>
          </p:cNvGrpSpPr>
          <p:nvPr/>
        </p:nvGrpSpPr>
        <p:grpSpPr bwMode="auto">
          <a:xfrm>
            <a:off x="2055482" y="1839802"/>
            <a:ext cx="5068887" cy="530225"/>
            <a:chOff x="1269" y="1296"/>
            <a:chExt cx="3193" cy="334"/>
          </a:xfrm>
        </p:grpSpPr>
        <p:sp>
          <p:nvSpPr>
            <p:cNvPr id="5" name="AutoShape 3"/>
            <p:cNvSpPr>
              <a:spLocks noChangeArrowheads="1"/>
            </p:cNvSpPr>
            <p:nvPr/>
          </p:nvSpPr>
          <p:spPr bwMode="gray">
            <a:xfrm>
              <a:off x="1422" y="1296"/>
              <a:ext cx="3040" cy="334"/>
            </a:xfrm>
            <a:prstGeom prst="roundRect">
              <a:avLst>
                <a:gd name="adj" fmla="val 50000"/>
              </a:avLst>
            </a:prstGeom>
            <a:ln>
              <a:headEnd/>
              <a:tailEnd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ru-RU"/>
            </a:p>
          </p:txBody>
        </p:sp>
        <p:sp>
          <p:nvSpPr>
            <p:cNvPr id="6" name="Text Box 4"/>
            <p:cNvSpPr txBox="1">
              <a:spLocks noChangeArrowheads="1"/>
            </p:cNvSpPr>
            <p:nvPr/>
          </p:nvSpPr>
          <p:spPr bwMode="gray">
            <a:xfrm>
              <a:off x="1525" y="1342"/>
              <a:ext cx="2633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28398" dir="3806097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 sz="2000">
                  <a:solidFill>
                    <a:srgbClr val="000000"/>
                  </a:solidFill>
                </a:rPr>
                <a:t>Click to add Title</a:t>
              </a:r>
            </a:p>
          </p:txBody>
        </p:sp>
        <p:grpSp>
          <p:nvGrpSpPr>
            <p:cNvPr id="7" name="Group 55"/>
            <p:cNvGrpSpPr>
              <a:grpSpLocks/>
            </p:cNvGrpSpPr>
            <p:nvPr/>
          </p:nvGrpSpPr>
          <p:grpSpPr bwMode="auto">
            <a:xfrm>
              <a:off x="1269" y="1324"/>
              <a:ext cx="266" cy="298"/>
              <a:chOff x="1415" y="1276"/>
              <a:chExt cx="266" cy="298"/>
            </a:xfrm>
          </p:grpSpPr>
          <p:grpSp>
            <p:nvGrpSpPr>
              <p:cNvPr id="8" name="Group 56"/>
              <p:cNvGrpSpPr>
                <a:grpSpLocks/>
              </p:cNvGrpSpPr>
              <p:nvPr/>
            </p:nvGrpSpPr>
            <p:grpSpPr bwMode="auto">
              <a:xfrm>
                <a:off x="1415" y="1276"/>
                <a:ext cx="266" cy="298"/>
                <a:chOff x="1415" y="1276"/>
                <a:chExt cx="266" cy="298"/>
              </a:xfrm>
            </p:grpSpPr>
            <p:pic>
              <p:nvPicPr>
                <p:cNvPr id="10" name="Picture 57" descr="Picture2"/>
                <p:cNvPicPr>
                  <a:picLocks noChangeAspect="1" noChangeArrowheads="1"/>
                </p:cNvPicPr>
                <p:nvPr/>
              </p:nvPicPr>
              <p:blipFill>
                <a:blip r:embed="rId2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34" y="1521"/>
                  <a:ext cx="230" cy="53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  <p:sp>
              <p:nvSpPr>
                <p:cNvPr id="11" name="Oval 58"/>
                <p:cNvSpPr>
                  <a:spLocks noChangeArrowheads="1"/>
                </p:cNvSpPr>
                <p:nvPr/>
              </p:nvSpPr>
              <p:spPr bwMode="gray">
                <a:xfrm flipH="1">
                  <a:off x="1415" y="1276"/>
                  <a:ext cx="266" cy="266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FF9900"/>
                    </a:gs>
                    <a:gs pos="100000">
                      <a:srgbClr val="FF9900">
                        <a:gamma/>
                        <a:shade val="57255"/>
                        <a:invGamma/>
                      </a:srgbClr>
                    </a:gs>
                  </a:gsLst>
                  <a:path path="rect">
                    <a:fillToRect t="100000" r="100000"/>
                  </a:path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12" name="Oval 59"/>
                <p:cNvSpPr>
                  <a:spLocks noChangeArrowheads="1"/>
                </p:cNvSpPr>
                <p:nvPr/>
              </p:nvSpPr>
              <p:spPr bwMode="gray">
                <a:xfrm flipH="1">
                  <a:off x="1422" y="1282"/>
                  <a:ext cx="254" cy="254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FF9900">
                        <a:gamma/>
                        <a:shade val="63529"/>
                        <a:invGamma/>
                      </a:srgbClr>
                    </a:gs>
                    <a:gs pos="100000">
                      <a:srgbClr val="FF9900">
                        <a:alpha val="85001"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pic>
              <p:nvPicPr>
                <p:cNvPr id="13" name="Picture 60" descr="Picture1"/>
                <p:cNvPicPr>
                  <a:picLocks noChangeAspect="1" noChangeArrowheads="1"/>
                </p:cNvPicPr>
                <p:nvPr/>
              </p:nvPicPr>
              <p:blipFill>
                <a:blip r:embed="rId3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96" y="1278"/>
                  <a:ext cx="174" cy="174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</p:grpSp>
          <p:sp>
            <p:nvSpPr>
              <p:cNvPr id="9" name="Text Box 61"/>
              <p:cNvSpPr txBox="1">
                <a:spLocks noChangeArrowheads="1"/>
              </p:cNvSpPr>
              <p:nvPr/>
            </p:nvSpPr>
            <p:spPr bwMode="gray">
              <a:xfrm>
                <a:off x="1441" y="1292"/>
                <a:ext cx="196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en-US" b="1">
                    <a:solidFill>
                      <a:srgbClr val="FFFFFF"/>
                    </a:solidFill>
                  </a:rPr>
                  <a:t>1</a:t>
                </a:r>
              </a:p>
            </p:txBody>
          </p:sp>
        </p:grpSp>
      </p:grpSp>
      <p:grpSp>
        <p:nvGrpSpPr>
          <p:cNvPr id="14" name="Group 93"/>
          <p:cNvGrpSpPr>
            <a:grpSpLocks/>
          </p:cNvGrpSpPr>
          <p:nvPr/>
        </p:nvGrpSpPr>
        <p:grpSpPr bwMode="auto">
          <a:xfrm>
            <a:off x="2053894" y="2601802"/>
            <a:ext cx="5070475" cy="549275"/>
            <a:chOff x="1268" y="1776"/>
            <a:chExt cx="3194" cy="346"/>
          </a:xfrm>
        </p:grpSpPr>
        <p:sp>
          <p:nvSpPr>
            <p:cNvPr id="15" name="AutoShape 13"/>
            <p:cNvSpPr>
              <a:spLocks noChangeArrowheads="1"/>
            </p:cNvSpPr>
            <p:nvPr/>
          </p:nvSpPr>
          <p:spPr bwMode="gray">
            <a:xfrm>
              <a:off x="1422" y="1776"/>
              <a:ext cx="3040" cy="334"/>
            </a:xfrm>
            <a:prstGeom prst="roundRect">
              <a:avLst>
                <a:gd name="adj" fmla="val 50000"/>
              </a:avLst>
            </a:prstGeom>
            <a:ln>
              <a:headEnd/>
              <a:tailEnd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ru-RU"/>
            </a:p>
          </p:txBody>
        </p:sp>
        <p:sp>
          <p:nvSpPr>
            <p:cNvPr id="16" name="Text Box 21"/>
            <p:cNvSpPr txBox="1">
              <a:spLocks noChangeArrowheads="1"/>
            </p:cNvSpPr>
            <p:nvPr/>
          </p:nvSpPr>
          <p:spPr bwMode="gray">
            <a:xfrm>
              <a:off x="1525" y="1824"/>
              <a:ext cx="2633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28398" dir="3806097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 sz="2000">
                  <a:solidFill>
                    <a:srgbClr val="000000"/>
                  </a:solidFill>
                </a:rPr>
                <a:t>Click to add Title</a:t>
              </a:r>
            </a:p>
          </p:txBody>
        </p:sp>
        <p:grpSp>
          <p:nvGrpSpPr>
            <p:cNvPr id="17" name="Group 62"/>
            <p:cNvGrpSpPr>
              <a:grpSpLocks/>
            </p:cNvGrpSpPr>
            <p:nvPr/>
          </p:nvGrpSpPr>
          <p:grpSpPr bwMode="auto">
            <a:xfrm>
              <a:off x="1268" y="1824"/>
              <a:ext cx="266" cy="298"/>
              <a:chOff x="1414" y="1776"/>
              <a:chExt cx="266" cy="298"/>
            </a:xfrm>
          </p:grpSpPr>
          <p:grpSp>
            <p:nvGrpSpPr>
              <p:cNvPr id="18" name="Group 63"/>
              <p:cNvGrpSpPr>
                <a:grpSpLocks/>
              </p:cNvGrpSpPr>
              <p:nvPr/>
            </p:nvGrpSpPr>
            <p:grpSpPr bwMode="auto">
              <a:xfrm>
                <a:off x="1414" y="1776"/>
                <a:ext cx="266" cy="298"/>
                <a:chOff x="1415" y="1276"/>
                <a:chExt cx="266" cy="298"/>
              </a:xfrm>
            </p:grpSpPr>
            <p:pic>
              <p:nvPicPr>
                <p:cNvPr id="20" name="Picture 64" descr="Picture2"/>
                <p:cNvPicPr>
                  <a:picLocks noChangeAspect="1" noChangeArrowheads="1"/>
                </p:cNvPicPr>
                <p:nvPr/>
              </p:nvPicPr>
              <p:blipFill>
                <a:blip r:embed="rId2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34" y="1521"/>
                  <a:ext cx="230" cy="53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  <p:sp>
              <p:nvSpPr>
                <p:cNvPr id="21" name="Oval 65"/>
                <p:cNvSpPr>
                  <a:spLocks noChangeArrowheads="1"/>
                </p:cNvSpPr>
                <p:nvPr/>
              </p:nvSpPr>
              <p:spPr bwMode="gray">
                <a:xfrm flipH="1">
                  <a:off x="1415" y="1276"/>
                  <a:ext cx="266" cy="266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FCF71A"/>
                    </a:gs>
                    <a:gs pos="100000">
                      <a:srgbClr val="FCF71A">
                        <a:gamma/>
                        <a:shade val="57255"/>
                        <a:invGamma/>
                      </a:srgbClr>
                    </a:gs>
                  </a:gsLst>
                  <a:path path="rect">
                    <a:fillToRect t="100000" r="100000"/>
                  </a:path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22" name="Oval 66"/>
                <p:cNvSpPr>
                  <a:spLocks noChangeArrowheads="1"/>
                </p:cNvSpPr>
                <p:nvPr/>
              </p:nvSpPr>
              <p:spPr bwMode="gray">
                <a:xfrm flipH="1">
                  <a:off x="1422" y="1282"/>
                  <a:ext cx="254" cy="254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FCF71A">
                        <a:gamma/>
                        <a:shade val="63529"/>
                        <a:invGamma/>
                      </a:srgbClr>
                    </a:gs>
                    <a:gs pos="100000">
                      <a:srgbClr val="FCF71A">
                        <a:alpha val="85001"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pic>
              <p:nvPicPr>
                <p:cNvPr id="23" name="Picture 67" descr="Picture1"/>
                <p:cNvPicPr>
                  <a:picLocks noChangeAspect="1" noChangeArrowheads="1"/>
                </p:cNvPicPr>
                <p:nvPr/>
              </p:nvPicPr>
              <p:blipFill>
                <a:blip r:embed="rId3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96" y="1278"/>
                  <a:ext cx="174" cy="174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</p:grpSp>
          <p:sp>
            <p:nvSpPr>
              <p:cNvPr id="19" name="Text Box 68"/>
              <p:cNvSpPr txBox="1">
                <a:spLocks noChangeArrowheads="1"/>
              </p:cNvSpPr>
              <p:nvPr/>
            </p:nvSpPr>
            <p:spPr bwMode="gray">
              <a:xfrm>
                <a:off x="1440" y="1792"/>
                <a:ext cx="196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en-US" b="1">
                    <a:solidFill>
                      <a:srgbClr val="FFFFFF"/>
                    </a:solidFill>
                  </a:rPr>
                  <a:t>2</a:t>
                </a:r>
              </a:p>
            </p:txBody>
          </p:sp>
        </p:grpSp>
      </p:grpSp>
      <p:grpSp>
        <p:nvGrpSpPr>
          <p:cNvPr id="24" name="Group 94"/>
          <p:cNvGrpSpPr>
            <a:grpSpLocks/>
          </p:cNvGrpSpPr>
          <p:nvPr/>
        </p:nvGrpSpPr>
        <p:grpSpPr bwMode="auto">
          <a:xfrm>
            <a:off x="2057069" y="3349515"/>
            <a:ext cx="5067300" cy="547687"/>
            <a:chOff x="1270" y="2247"/>
            <a:chExt cx="3192" cy="345"/>
          </a:xfrm>
        </p:grpSpPr>
        <p:sp>
          <p:nvSpPr>
            <p:cNvPr id="25" name="AutoShape 23"/>
            <p:cNvSpPr>
              <a:spLocks noChangeArrowheads="1"/>
            </p:cNvSpPr>
            <p:nvPr/>
          </p:nvSpPr>
          <p:spPr bwMode="gray">
            <a:xfrm>
              <a:off x="1422" y="2247"/>
              <a:ext cx="3040" cy="334"/>
            </a:xfrm>
            <a:prstGeom prst="roundRect">
              <a:avLst>
                <a:gd name="adj" fmla="val 50000"/>
              </a:avLst>
            </a:prstGeom>
            <a:ln>
              <a:headEnd/>
              <a:tailEnd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ru-RU"/>
            </a:p>
          </p:txBody>
        </p:sp>
        <p:sp>
          <p:nvSpPr>
            <p:cNvPr id="26" name="Text Box 31"/>
            <p:cNvSpPr txBox="1">
              <a:spLocks noChangeArrowheads="1"/>
            </p:cNvSpPr>
            <p:nvPr/>
          </p:nvSpPr>
          <p:spPr bwMode="gray">
            <a:xfrm>
              <a:off x="1525" y="2295"/>
              <a:ext cx="2633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28398" dir="3806097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 sz="2000">
                  <a:solidFill>
                    <a:srgbClr val="000000"/>
                  </a:solidFill>
                </a:rPr>
                <a:t>Click to add Title</a:t>
              </a:r>
            </a:p>
          </p:txBody>
        </p:sp>
        <p:grpSp>
          <p:nvGrpSpPr>
            <p:cNvPr id="27" name="Group 69"/>
            <p:cNvGrpSpPr>
              <a:grpSpLocks/>
            </p:cNvGrpSpPr>
            <p:nvPr/>
          </p:nvGrpSpPr>
          <p:grpSpPr bwMode="auto">
            <a:xfrm>
              <a:off x="1270" y="2294"/>
              <a:ext cx="266" cy="298"/>
              <a:chOff x="1416" y="2246"/>
              <a:chExt cx="266" cy="298"/>
            </a:xfrm>
          </p:grpSpPr>
          <p:sp>
            <p:nvSpPr>
              <p:cNvPr id="28" name="Text Box 70"/>
              <p:cNvSpPr txBox="1">
                <a:spLocks noChangeArrowheads="1"/>
              </p:cNvSpPr>
              <p:nvPr/>
            </p:nvSpPr>
            <p:spPr bwMode="gray">
              <a:xfrm>
                <a:off x="1435" y="2267"/>
                <a:ext cx="196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en-US" b="1">
                    <a:solidFill>
                      <a:srgbClr val="FFFFFF"/>
                    </a:solidFill>
                  </a:rPr>
                  <a:t>3</a:t>
                </a:r>
              </a:p>
            </p:txBody>
          </p:sp>
          <p:grpSp>
            <p:nvGrpSpPr>
              <p:cNvPr id="29" name="Group 71"/>
              <p:cNvGrpSpPr>
                <a:grpSpLocks/>
              </p:cNvGrpSpPr>
              <p:nvPr/>
            </p:nvGrpSpPr>
            <p:grpSpPr bwMode="auto">
              <a:xfrm>
                <a:off x="1416" y="2246"/>
                <a:ext cx="266" cy="298"/>
                <a:chOff x="1415" y="1276"/>
                <a:chExt cx="266" cy="298"/>
              </a:xfrm>
            </p:grpSpPr>
            <p:pic>
              <p:nvPicPr>
                <p:cNvPr id="31" name="Picture 72" descr="Picture2"/>
                <p:cNvPicPr>
                  <a:picLocks noChangeAspect="1" noChangeArrowheads="1"/>
                </p:cNvPicPr>
                <p:nvPr/>
              </p:nvPicPr>
              <p:blipFill>
                <a:blip r:embed="rId2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34" y="1521"/>
                  <a:ext cx="230" cy="53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  <p:sp>
              <p:nvSpPr>
                <p:cNvPr id="32" name="Oval 73"/>
                <p:cNvSpPr>
                  <a:spLocks noChangeArrowheads="1"/>
                </p:cNvSpPr>
                <p:nvPr/>
              </p:nvSpPr>
              <p:spPr bwMode="gray">
                <a:xfrm flipH="1">
                  <a:off x="1415" y="1276"/>
                  <a:ext cx="266" cy="266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10E470"/>
                    </a:gs>
                    <a:gs pos="100000">
                      <a:srgbClr val="10E470">
                        <a:gamma/>
                        <a:shade val="57255"/>
                        <a:invGamma/>
                      </a:srgbClr>
                    </a:gs>
                  </a:gsLst>
                  <a:path path="rect">
                    <a:fillToRect t="100000" r="100000"/>
                  </a:path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3" name="Oval 74"/>
                <p:cNvSpPr>
                  <a:spLocks noChangeArrowheads="1"/>
                </p:cNvSpPr>
                <p:nvPr/>
              </p:nvSpPr>
              <p:spPr bwMode="gray">
                <a:xfrm flipH="1">
                  <a:off x="1422" y="1282"/>
                  <a:ext cx="254" cy="254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10E470">
                        <a:gamma/>
                        <a:shade val="63529"/>
                        <a:invGamma/>
                      </a:srgbClr>
                    </a:gs>
                    <a:gs pos="100000">
                      <a:srgbClr val="10E470">
                        <a:alpha val="85001"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pic>
              <p:nvPicPr>
                <p:cNvPr id="34" name="Picture 75" descr="Picture1"/>
                <p:cNvPicPr>
                  <a:picLocks noChangeAspect="1" noChangeArrowheads="1"/>
                </p:cNvPicPr>
                <p:nvPr/>
              </p:nvPicPr>
              <p:blipFill>
                <a:blip r:embed="rId3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96" y="1278"/>
                  <a:ext cx="174" cy="174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</p:grpSp>
          <p:sp>
            <p:nvSpPr>
              <p:cNvPr id="30" name="Text Box 76"/>
              <p:cNvSpPr txBox="1">
                <a:spLocks noChangeArrowheads="1"/>
              </p:cNvSpPr>
              <p:nvPr/>
            </p:nvSpPr>
            <p:spPr bwMode="gray">
              <a:xfrm>
                <a:off x="1442" y="2262"/>
                <a:ext cx="196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en-US" b="1">
                    <a:solidFill>
                      <a:srgbClr val="FFFFFF"/>
                    </a:solidFill>
                  </a:rPr>
                  <a:t>3</a:t>
                </a:r>
              </a:p>
            </p:txBody>
          </p:sp>
        </p:grpSp>
      </p:grpSp>
      <p:grpSp>
        <p:nvGrpSpPr>
          <p:cNvPr id="35" name="Group 95"/>
          <p:cNvGrpSpPr>
            <a:grpSpLocks/>
          </p:cNvGrpSpPr>
          <p:nvPr/>
        </p:nvGrpSpPr>
        <p:grpSpPr bwMode="auto">
          <a:xfrm>
            <a:off x="2053894" y="4111515"/>
            <a:ext cx="5070475" cy="547687"/>
            <a:chOff x="1268" y="2727"/>
            <a:chExt cx="3194" cy="345"/>
          </a:xfrm>
        </p:grpSpPr>
        <p:sp>
          <p:nvSpPr>
            <p:cNvPr id="36" name="AutoShape 33"/>
            <p:cNvSpPr>
              <a:spLocks noChangeArrowheads="1"/>
            </p:cNvSpPr>
            <p:nvPr/>
          </p:nvSpPr>
          <p:spPr bwMode="gray">
            <a:xfrm>
              <a:off x="1422" y="2727"/>
              <a:ext cx="3040" cy="334"/>
            </a:xfrm>
            <a:prstGeom prst="roundRect">
              <a:avLst>
                <a:gd name="adj" fmla="val 50000"/>
              </a:avLst>
            </a:prstGeom>
            <a:ln>
              <a:headEnd/>
              <a:tailEnd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ru-RU"/>
            </a:p>
          </p:txBody>
        </p:sp>
        <p:sp>
          <p:nvSpPr>
            <p:cNvPr id="37" name="Text Box 41"/>
            <p:cNvSpPr txBox="1">
              <a:spLocks noChangeArrowheads="1"/>
            </p:cNvSpPr>
            <p:nvPr/>
          </p:nvSpPr>
          <p:spPr bwMode="gray">
            <a:xfrm>
              <a:off x="1525" y="2775"/>
              <a:ext cx="2633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28398" dir="3806097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 sz="2000">
                  <a:solidFill>
                    <a:srgbClr val="000000"/>
                  </a:solidFill>
                </a:rPr>
                <a:t>Click to add Title</a:t>
              </a:r>
            </a:p>
          </p:txBody>
        </p:sp>
        <p:grpSp>
          <p:nvGrpSpPr>
            <p:cNvPr id="38" name="Group 77"/>
            <p:cNvGrpSpPr>
              <a:grpSpLocks/>
            </p:cNvGrpSpPr>
            <p:nvPr/>
          </p:nvGrpSpPr>
          <p:grpSpPr bwMode="auto">
            <a:xfrm>
              <a:off x="1268" y="2774"/>
              <a:ext cx="266" cy="298"/>
              <a:chOff x="1414" y="2726"/>
              <a:chExt cx="266" cy="298"/>
            </a:xfrm>
          </p:grpSpPr>
          <p:sp>
            <p:nvSpPr>
              <p:cNvPr id="39" name="Text Box 78"/>
              <p:cNvSpPr txBox="1">
                <a:spLocks noChangeArrowheads="1"/>
              </p:cNvSpPr>
              <p:nvPr/>
            </p:nvSpPr>
            <p:spPr bwMode="gray">
              <a:xfrm>
                <a:off x="1435" y="2748"/>
                <a:ext cx="196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en-US" b="1">
                    <a:solidFill>
                      <a:srgbClr val="FFFFFF"/>
                    </a:solidFill>
                  </a:rPr>
                  <a:t>4</a:t>
                </a:r>
              </a:p>
            </p:txBody>
          </p:sp>
          <p:grpSp>
            <p:nvGrpSpPr>
              <p:cNvPr id="40" name="Group 79"/>
              <p:cNvGrpSpPr>
                <a:grpSpLocks/>
              </p:cNvGrpSpPr>
              <p:nvPr/>
            </p:nvGrpSpPr>
            <p:grpSpPr bwMode="auto">
              <a:xfrm>
                <a:off x="1414" y="2726"/>
                <a:ext cx="266" cy="298"/>
                <a:chOff x="1415" y="1276"/>
                <a:chExt cx="266" cy="298"/>
              </a:xfrm>
            </p:grpSpPr>
            <p:pic>
              <p:nvPicPr>
                <p:cNvPr id="42" name="Picture 80" descr="Picture2"/>
                <p:cNvPicPr>
                  <a:picLocks noChangeAspect="1" noChangeArrowheads="1"/>
                </p:cNvPicPr>
                <p:nvPr/>
              </p:nvPicPr>
              <p:blipFill>
                <a:blip r:embed="rId2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34" y="1521"/>
                  <a:ext cx="230" cy="53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  <p:sp>
              <p:nvSpPr>
                <p:cNvPr id="43" name="Oval 81"/>
                <p:cNvSpPr>
                  <a:spLocks noChangeArrowheads="1"/>
                </p:cNvSpPr>
                <p:nvPr/>
              </p:nvSpPr>
              <p:spPr bwMode="gray">
                <a:xfrm flipH="1">
                  <a:off x="1415" y="1276"/>
                  <a:ext cx="266" cy="266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CA55F9"/>
                    </a:gs>
                    <a:gs pos="100000">
                      <a:srgbClr val="CA55F9">
                        <a:gamma/>
                        <a:shade val="57255"/>
                        <a:invGamma/>
                      </a:srgbClr>
                    </a:gs>
                  </a:gsLst>
                  <a:path path="rect">
                    <a:fillToRect t="100000" r="100000"/>
                  </a:path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44" name="Oval 82"/>
                <p:cNvSpPr>
                  <a:spLocks noChangeArrowheads="1"/>
                </p:cNvSpPr>
                <p:nvPr/>
              </p:nvSpPr>
              <p:spPr bwMode="gray">
                <a:xfrm flipH="1">
                  <a:off x="1422" y="1282"/>
                  <a:ext cx="254" cy="254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CA55F9">
                        <a:gamma/>
                        <a:shade val="63529"/>
                        <a:invGamma/>
                      </a:srgbClr>
                    </a:gs>
                    <a:gs pos="100000">
                      <a:srgbClr val="CA55F9">
                        <a:alpha val="85001"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pic>
              <p:nvPicPr>
                <p:cNvPr id="45" name="Picture 83" descr="Picture1"/>
                <p:cNvPicPr>
                  <a:picLocks noChangeAspect="1" noChangeArrowheads="1"/>
                </p:cNvPicPr>
                <p:nvPr/>
              </p:nvPicPr>
              <p:blipFill>
                <a:blip r:embed="rId3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96" y="1278"/>
                  <a:ext cx="174" cy="174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</p:grpSp>
          <p:sp>
            <p:nvSpPr>
              <p:cNvPr id="41" name="Text Box 84"/>
              <p:cNvSpPr txBox="1">
                <a:spLocks noChangeArrowheads="1"/>
              </p:cNvSpPr>
              <p:nvPr/>
            </p:nvSpPr>
            <p:spPr bwMode="gray">
              <a:xfrm>
                <a:off x="1440" y="2742"/>
                <a:ext cx="196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en-US" b="1">
                    <a:solidFill>
                      <a:srgbClr val="FFFFFF"/>
                    </a:solidFill>
                  </a:rPr>
                  <a:t>4</a:t>
                </a:r>
              </a:p>
            </p:txBody>
          </p:sp>
        </p:grpSp>
      </p:grpSp>
      <p:grpSp>
        <p:nvGrpSpPr>
          <p:cNvPr id="46" name="Group 96"/>
          <p:cNvGrpSpPr>
            <a:grpSpLocks/>
          </p:cNvGrpSpPr>
          <p:nvPr/>
        </p:nvGrpSpPr>
        <p:grpSpPr bwMode="auto">
          <a:xfrm>
            <a:off x="2053894" y="4873515"/>
            <a:ext cx="5064125" cy="547687"/>
            <a:chOff x="1268" y="3207"/>
            <a:chExt cx="3190" cy="345"/>
          </a:xfrm>
        </p:grpSpPr>
        <p:sp>
          <p:nvSpPr>
            <p:cNvPr id="47" name="AutoShape 43"/>
            <p:cNvSpPr>
              <a:spLocks noChangeArrowheads="1"/>
            </p:cNvSpPr>
            <p:nvPr/>
          </p:nvSpPr>
          <p:spPr bwMode="gray">
            <a:xfrm>
              <a:off x="1418" y="3207"/>
              <a:ext cx="3040" cy="334"/>
            </a:xfrm>
            <a:prstGeom prst="roundRect">
              <a:avLst>
                <a:gd name="adj" fmla="val 50000"/>
              </a:avLst>
            </a:prstGeom>
            <a:ln>
              <a:headEnd/>
              <a:tailEnd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ru-RU"/>
            </a:p>
          </p:txBody>
        </p:sp>
        <p:sp>
          <p:nvSpPr>
            <p:cNvPr id="48" name="Text Box 52"/>
            <p:cNvSpPr txBox="1">
              <a:spLocks noChangeArrowheads="1"/>
            </p:cNvSpPr>
            <p:nvPr/>
          </p:nvSpPr>
          <p:spPr bwMode="gray">
            <a:xfrm>
              <a:off x="1521" y="3255"/>
              <a:ext cx="2633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28398" dir="3806097" algn="ct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 sz="2000">
                  <a:solidFill>
                    <a:srgbClr val="000000"/>
                  </a:solidFill>
                </a:rPr>
                <a:t>Click to add Title</a:t>
              </a:r>
            </a:p>
          </p:txBody>
        </p:sp>
        <p:grpSp>
          <p:nvGrpSpPr>
            <p:cNvPr id="49" name="Group 85"/>
            <p:cNvGrpSpPr>
              <a:grpSpLocks/>
            </p:cNvGrpSpPr>
            <p:nvPr/>
          </p:nvGrpSpPr>
          <p:grpSpPr bwMode="auto">
            <a:xfrm>
              <a:off x="1268" y="3254"/>
              <a:ext cx="266" cy="298"/>
              <a:chOff x="1414" y="3206"/>
              <a:chExt cx="266" cy="298"/>
            </a:xfrm>
          </p:grpSpPr>
          <p:grpSp>
            <p:nvGrpSpPr>
              <p:cNvPr id="50" name="Group 86"/>
              <p:cNvGrpSpPr>
                <a:grpSpLocks/>
              </p:cNvGrpSpPr>
              <p:nvPr/>
            </p:nvGrpSpPr>
            <p:grpSpPr bwMode="auto">
              <a:xfrm>
                <a:off x="1414" y="3206"/>
                <a:ext cx="266" cy="298"/>
                <a:chOff x="1415" y="1276"/>
                <a:chExt cx="266" cy="298"/>
              </a:xfrm>
            </p:grpSpPr>
            <p:pic>
              <p:nvPicPr>
                <p:cNvPr id="52" name="Picture 87" descr="Picture2"/>
                <p:cNvPicPr>
                  <a:picLocks noChangeAspect="1" noChangeArrowheads="1"/>
                </p:cNvPicPr>
                <p:nvPr/>
              </p:nvPicPr>
              <p:blipFill>
                <a:blip r:embed="rId2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34" y="1521"/>
                  <a:ext cx="230" cy="53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  <p:sp>
              <p:nvSpPr>
                <p:cNvPr id="53" name="Oval 88"/>
                <p:cNvSpPr>
                  <a:spLocks noChangeArrowheads="1"/>
                </p:cNvSpPr>
                <p:nvPr/>
              </p:nvSpPr>
              <p:spPr bwMode="gray">
                <a:xfrm flipH="1">
                  <a:off x="1415" y="1276"/>
                  <a:ext cx="266" cy="266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4D98E3"/>
                    </a:gs>
                    <a:gs pos="100000">
                      <a:srgbClr val="4D98E3">
                        <a:gamma/>
                        <a:shade val="57255"/>
                        <a:invGamma/>
                      </a:srgbClr>
                    </a:gs>
                  </a:gsLst>
                  <a:path path="rect">
                    <a:fillToRect t="100000" r="100000"/>
                  </a:path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54" name="Oval 89"/>
                <p:cNvSpPr>
                  <a:spLocks noChangeArrowheads="1"/>
                </p:cNvSpPr>
                <p:nvPr/>
              </p:nvSpPr>
              <p:spPr bwMode="gray">
                <a:xfrm flipH="1">
                  <a:off x="1422" y="1282"/>
                  <a:ext cx="254" cy="254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4D98E3">
                        <a:gamma/>
                        <a:shade val="63529"/>
                        <a:invGamma/>
                      </a:srgbClr>
                    </a:gs>
                    <a:gs pos="100000">
                      <a:srgbClr val="4D98E3">
                        <a:alpha val="85001"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52400" dir="16200000" sy="-100000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pic>
              <p:nvPicPr>
                <p:cNvPr id="55" name="Picture 90" descr="Picture1"/>
                <p:cNvPicPr>
                  <a:picLocks noChangeAspect="1" noChangeArrowheads="1"/>
                </p:cNvPicPr>
                <p:nvPr/>
              </p:nvPicPr>
              <p:blipFill>
                <a:blip r:embed="rId3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496" y="1278"/>
                  <a:ext cx="174" cy="174"/>
                </a:xfrm>
                <a:prstGeom prst="rect">
                  <a:avLst/>
                </a:prstGeom>
                <a:noFill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</p:pic>
          </p:grpSp>
          <p:sp>
            <p:nvSpPr>
              <p:cNvPr id="51" name="Text Box 91"/>
              <p:cNvSpPr txBox="1">
                <a:spLocks noChangeArrowheads="1"/>
              </p:cNvSpPr>
              <p:nvPr/>
            </p:nvSpPr>
            <p:spPr bwMode="gray">
              <a:xfrm>
                <a:off x="1440" y="3222"/>
                <a:ext cx="196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en-US" b="1">
                    <a:solidFill>
                      <a:srgbClr val="FFFFFF"/>
                    </a:solidFill>
                  </a:rPr>
                  <a:t>5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5835461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349</TotalTime>
  <Words>31</Words>
  <Application>Microsoft Office PowerPoint</Application>
  <PresentationFormat>Экран (4:3)</PresentationFormat>
  <Paragraphs>14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Презентация PowerPoint</vt:lpstr>
      <vt:lpstr>Slide title</vt:lpstr>
    </vt:vector>
  </TitlesOfParts>
  <Company>PJSC "New Engineering Technologies"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Name of presentation</dc:title>
  <dc:creator>Markasian, Pavel (KIEVH)</dc:creator>
  <cp:lastModifiedBy>Пользователь Windows</cp:lastModifiedBy>
  <cp:revision>89</cp:revision>
  <dcterms:created xsi:type="dcterms:W3CDTF">2016-11-18T14:12:19Z</dcterms:created>
  <dcterms:modified xsi:type="dcterms:W3CDTF">2017-03-01T17:46:01Z</dcterms:modified>
</cp:coreProperties>
</file>

<file path=docProps/thumbnail.jpeg>
</file>