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08" y="7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2416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t>2017-03-02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5368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t>2017-03-02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1001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778"/>
            <a:ext cx="9144000" cy="1052736"/>
          </a:xfrm>
        </p:spPr>
        <p:txBody>
          <a:bodyPr/>
          <a:lstStyle>
            <a:lvl1pPr>
              <a:defRPr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edit Master title style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t>2017-03-02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4015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t>2017-03-02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9799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t>2017-03-02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5900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t>2017-03-02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4140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778"/>
            <a:ext cx="9144000" cy="1052736"/>
          </a:xfrm>
        </p:spPr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t>2017-03-02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8738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t>2017-03-02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0371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t>2017-03-02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6782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t>2017-03-02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8806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6778"/>
            <a:ext cx="9144000" cy="10527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altLang="ko-KR" dirty="0" smtClean="0"/>
              <a:t> Click to edit Master title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E587EC-4A3E-4030-BABC-5E0C0236501C}" type="datetimeFigureOut">
              <a:rPr lang="ko-KR" altLang="en-US" smtClean="0"/>
              <a:t>2017-03-02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733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3240360" y="2636912"/>
            <a:ext cx="5436096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ru-RU" altLang="ko-KR" sz="4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Название презентации</a:t>
            </a:r>
            <a:endParaRPr lang="en-US" altLang="ko-KR" sz="4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221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44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Arial Unicode MS" pitchFamily="50" charset="-127"/>
              </a:rPr>
              <a:t> Enter Your Tittle</a:t>
            </a:r>
            <a:endParaRPr lang="ko-KR" altLang="en-US" sz="4400" dirty="0">
              <a:solidFill>
                <a:schemeClr val="tx1">
                  <a:lumMod val="75000"/>
                  <a:lumOff val="25000"/>
                </a:schemeClr>
              </a:solidFill>
              <a:ea typeface="Arial Unicode MS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917631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</TotalTime>
  <Words>6</Words>
  <Application>Microsoft Office PowerPoint</Application>
  <PresentationFormat>Экран (4:3)</PresentationFormat>
  <Paragraphs>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맑은 고딕</vt:lpstr>
      <vt:lpstr>Arial</vt:lpstr>
      <vt:lpstr>Arial Unicode MS</vt:lpstr>
      <vt:lpstr>Office Theme</vt:lpstr>
      <vt:lpstr>Презентация PowerPoint</vt:lpstr>
      <vt:lpstr> Enter Your Tittle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Registered User</dc:creator>
  <cp:lastModifiedBy>Пользователь Windows</cp:lastModifiedBy>
  <cp:revision>6</cp:revision>
  <dcterms:created xsi:type="dcterms:W3CDTF">2014-04-01T16:35:38Z</dcterms:created>
  <dcterms:modified xsi:type="dcterms:W3CDTF">2017-03-02T08:48:07Z</dcterms:modified>
</cp:coreProperties>
</file>