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15616" y="0"/>
            <a:ext cx="3816424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112474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619672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187624" y="4815442"/>
            <a:ext cx="367240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ko-KR" sz="3200" b="1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200" b="1" dirty="0" smtClean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</TotalTime>
  <Words>341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Free PPT _ Click to add title</vt:lpstr>
      <vt:lpstr> Free PPT _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34</cp:revision>
  <dcterms:created xsi:type="dcterms:W3CDTF">2014-04-01T16:35:38Z</dcterms:created>
  <dcterms:modified xsi:type="dcterms:W3CDTF">2017-03-02T08:47:31Z</dcterms:modified>
</cp:coreProperties>
</file>