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1" r:id="rId2"/>
  </p:sldMasterIdLst>
  <p:sldIdLst>
    <p:sldId id="256" r:id="rId3"/>
    <p:sldId id="257" r:id="rId4"/>
    <p:sldId id="259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108" y="75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jp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324166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2918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68842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0350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23746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28572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0" y="16778"/>
            <a:ext cx="9144000" cy="1069514"/>
          </a:xfrm>
          <a:prstGeom prst="rect">
            <a:avLst/>
          </a:prstGeom>
        </p:spPr>
        <p:txBody>
          <a:bodyPr anchor="ctr"/>
          <a:lstStyle>
            <a:lvl1pPr>
              <a:defRPr b="1" baseline="0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altLang="ko-KR" dirty="0" smtClean="0"/>
              <a:t> Click to add title</a:t>
            </a:r>
            <a:endParaRPr lang="ko-KR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460648"/>
          </a:xfrm>
          <a:prstGeom prst="rect">
            <a:avLst/>
          </a:prstGeom>
        </p:spPr>
        <p:txBody>
          <a:bodyPr anchor="ctr"/>
          <a:lstStyle>
            <a:lvl1pPr marL="0" indent="0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 lvl="0"/>
            <a:r>
              <a:rPr lang="en-US" altLang="ko-KR" dirty="0" smtClean="0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67544" y="2276872"/>
            <a:ext cx="8229600" cy="3600400"/>
          </a:xfrm>
          <a:prstGeom prst="rect">
            <a:avLst/>
          </a:prstGeom>
        </p:spPr>
        <p:txBody>
          <a:bodyPr lIns="396000" anchor="t"/>
          <a:lstStyle>
            <a:lvl1pPr marL="0" indent="0">
              <a:buNone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 lvl="0"/>
            <a:r>
              <a:rPr lang="en-US" altLang="ko-KR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940157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619672" y="0"/>
            <a:ext cx="7524328" cy="1069514"/>
          </a:xfrm>
          <a:prstGeom prst="rect">
            <a:avLst/>
          </a:prstGeom>
        </p:spPr>
        <p:txBody>
          <a:bodyPr anchor="ctr"/>
          <a:lstStyle>
            <a:lvl1pPr>
              <a:defRPr b="1" baseline="0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altLang="ko-KR" dirty="0" smtClean="0"/>
              <a:t> Click to add title</a:t>
            </a:r>
            <a:endParaRPr lang="ko-KR" alt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2123728" y="1268760"/>
            <a:ext cx="6563072" cy="460648"/>
          </a:xfrm>
          <a:prstGeom prst="rect">
            <a:avLst/>
          </a:prstGeom>
        </p:spPr>
        <p:txBody>
          <a:bodyPr anchor="ctr"/>
          <a:lstStyle>
            <a:lvl1pPr marL="0" indent="0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 lvl="0"/>
            <a:r>
              <a:rPr lang="en-US" altLang="ko-KR" dirty="0" smtClean="0"/>
              <a:t>Click to edit Master text styles</a:t>
            </a:r>
          </a:p>
        </p:txBody>
      </p:sp>
      <p:sp>
        <p:nvSpPr>
          <p:cNvPr id="5" name="Content Placeholder 2"/>
          <p:cNvSpPr>
            <a:spLocks noGrp="1"/>
          </p:cNvSpPr>
          <p:nvPr>
            <p:ph idx="10"/>
          </p:nvPr>
        </p:nvSpPr>
        <p:spPr>
          <a:xfrm>
            <a:off x="2134072" y="1844824"/>
            <a:ext cx="6563072" cy="4147865"/>
          </a:xfrm>
          <a:prstGeom prst="rect">
            <a:avLst/>
          </a:prstGeom>
        </p:spPr>
        <p:txBody>
          <a:bodyPr lIns="396000" anchor="t"/>
          <a:lstStyle>
            <a:lvl1pPr marL="0" indent="0">
              <a:buNone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 lvl="0"/>
            <a:r>
              <a:rPr lang="en-US" altLang="ko-KR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268185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0869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42866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79332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87904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8114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81198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.xml"/><Relationship Id="rId3" Type="http://schemas.openxmlformats.org/officeDocument/2006/relationships/slideLayout" Target="../slideLayouts/slideLayout6.xml"/><Relationship Id="rId7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6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4.xml"/><Relationship Id="rId5" Type="http://schemas.openxmlformats.org/officeDocument/2006/relationships/slideLayout" Target="../slideLayouts/slideLayout8.xml"/><Relationship Id="rId10" Type="http://schemas.openxmlformats.org/officeDocument/2006/relationships/slideLayout" Target="../slideLayouts/slideLayout13.xml"/><Relationship Id="rId4" Type="http://schemas.openxmlformats.org/officeDocument/2006/relationships/slideLayout" Target="../slideLayouts/slideLayout7.xml"/><Relationship Id="rId9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73382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0" r:id="rId3"/>
  </p:sldLayoutIdLst>
  <p:txStyles>
    <p:titleStyle>
      <a:lvl1pPr algn="l" defTabSz="914400" rtl="0" eaLnBrk="1" latinLnBrk="1" hangingPunct="1">
        <a:spcBef>
          <a:spcPct val="0"/>
        </a:spcBef>
        <a:buNone/>
        <a:defRPr sz="4000" b="1" kern="1200">
          <a:solidFill>
            <a:schemeClr val="tx1"/>
          </a:solidFill>
          <a:latin typeface="Arial" pitchFamily="34" charset="0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63573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1"/>
          <p:cNvSpPr txBox="1">
            <a:spLocks noChangeArrowheads="1"/>
          </p:cNvSpPr>
          <p:nvPr/>
        </p:nvSpPr>
        <p:spPr bwMode="auto">
          <a:xfrm>
            <a:off x="4067944" y="2996952"/>
            <a:ext cx="4788024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/>
            <a:r>
              <a:rPr lang="ru-RU" altLang="ko-KR" sz="36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  <a:ea typeface="맑은 고딕" pitchFamily="50" charset="-127"/>
                <a:cs typeface="Arial" pitchFamily="34" charset="0"/>
              </a:rPr>
              <a:t>Название презентации</a:t>
            </a:r>
            <a:endParaRPr lang="en-US" altLang="ko-KR" sz="3600" b="1" dirty="0" smtClean="0">
              <a:solidFill>
                <a:schemeClr val="tx1">
                  <a:lumMod val="75000"/>
                  <a:lumOff val="25000"/>
                </a:schemeClr>
              </a:solidFill>
              <a:latin typeface="Arial" pitchFamily="34" charset="0"/>
              <a:ea typeface="맑은 고딕" pitchFamily="50" charset="-127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412217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 Click to add title</a:t>
            </a:r>
            <a:endParaRPr lang="ko-KR" alt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Free PPT Templates - </a:t>
            </a:r>
            <a:r>
              <a:rPr lang="en-US" altLang="ko-KR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  <a:cs typeface="Arial" pitchFamily="34" charset="0"/>
              </a:rPr>
              <a:t>Standard (4:3)</a:t>
            </a:r>
            <a:endParaRPr lang="en-US" altLang="ko-KR" b="1" dirty="0">
              <a:solidFill>
                <a:schemeClr val="tx1">
                  <a:lumMod val="75000"/>
                  <a:lumOff val="2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Content Placeholder 6"/>
          <p:cNvSpPr>
            <a:spLocks noGrp="1"/>
          </p:cNvSpPr>
          <p:nvPr>
            <p:ph idx="10"/>
          </p:nvPr>
        </p:nvSpPr>
        <p:spPr/>
        <p:txBody>
          <a:bodyPr/>
          <a:lstStyle/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needs. </a:t>
            </a:r>
          </a:p>
          <a:p>
            <a:pPr>
              <a:buFont typeface="Wingdings" pitchFamily="2" charset="2"/>
              <a:buChar char="ü"/>
            </a:pPr>
            <a:endParaRPr lang="en-US" altLang="ko-KR" dirty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</a:t>
            </a:r>
            <a:r>
              <a:rPr lang="en-US" altLang="ko-KR" dirty="0" smtClean="0">
                <a:latin typeface="Arial" pitchFamily="34" charset="0"/>
                <a:cs typeface="Arial" pitchFamily="34" charset="0"/>
              </a:rPr>
              <a:t>.</a:t>
            </a:r>
          </a:p>
          <a:p>
            <a:endParaRPr lang="en-US" altLang="ko-KR" dirty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needs.</a:t>
            </a:r>
            <a:endParaRPr lang="ko-KR" altLang="en-US" dirty="0">
              <a:latin typeface="Arial" pitchFamily="34" charset="0"/>
              <a:cs typeface="Arial" pitchFamily="34" charset="0"/>
            </a:endParaRPr>
          </a:p>
          <a:p>
            <a:endParaRPr lang="en-US" altLang="ko-KR" dirty="0" smtClean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</a:t>
            </a:r>
            <a:r>
              <a:rPr lang="en-US" altLang="ko-KR" dirty="0" smtClean="0">
                <a:latin typeface="Arial" pitchFamily="34" charset="0"/>
                <a:cs typeface="Arial" pitchFamily="34" charset="0"/>
              </a:rPr>
              <a:t>.</a:t>
            </a:r>
            <a:endParaRPr lang="ko-KR" altLang="en-US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917631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 Click to add title</a:t>
            </a:r>
            <a:endParaRPr lang="ko-KR" altLang="en-US" dirty="0"/>
          </a:p>
        </p:txBody>
      </p:sp>
      <p:sp>
        <p:nvSpPr>
          <p:cNvPr id="12" name="Content Placeholder 1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Free PPT Templates - </a:t>
            </a:r>
            <a:r>
              <a:rPr lang="en-US" altLang="ko-KR" b="1" dirty="0" smtClean="0">
                <a:latin typeface="Arial" pitchFamily="34" charset="0"/>
                <a:cs typeface="Arial" pitchFamily="34" charset="0"/>
              </a:rPr>
              <a:t>Standard </a:t>
            </a:r>
            <a:r>
              <a:rPr lang="en-US" altLang="ko-KR" b="1" dirty="0">
                <a:latin typeface="Arial" pitchFamily="34" charset="0"/>
                <a:cs typeface="Arial" pitchFamily="34" charset="0"/>
              </a:rPr>
              <a:t>(4:3</a:t>
            </a:r>
            <a:r>
              <a:rPr lang="en-US" altLang="ko-KR" b="1" dirty="0" smtClean="0">
                <a:latin typeface="Arial" pitchFamily="34" charset="0"/>
                <a:cs typeface="Arial" pitchFamily="34" charset="0"/>
              </a:rPr>
              <a:t>)</a:t>
            </a:r>
            <a:endParaRPr lang="en-US" altLang="ko-KR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3" name="Content Placeholder 12"/>
          <p:cNvSpPr>
            <a:spLocks noGrp="1"/>
          </p:cNvSpPr>
          <p:nvPr>
            <p:ph idx="10"/>
          </p:nvPr>
        </p:nvSpPr>
        <p:spPr/>
        <p:txBody>
          <a:bodyPr/>
          <a:lstStyle/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needs. </a:t>
            </a:r>
          </a:p>
          <a:p>
            <a:pPr>
              <a:buFont typeface="Wingdings" pitchFamily="2" charset="2"/>
              <a:buChar char="ü"/>
            </a:pPr>
            <a:endParaRPr lang="en-US" altLang="ko-KR" dirty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needs.</a:t>
            </a:r>
          </a:p>
          <a:p>
            <a:endParaRPr lang="en-US" altLang="ko-KR" dirty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</a:t>
            </a:r>
            <a:r>
              <a:rPr lang="en-US" altLang="ko-KR" dirty="0" smtClean="0">
                <a:latin typeface="Arial" pitchFamily="34" charset="0"/>
                <a:cs typeface="Arial" pitchFamily="34" charset="0"/>
              </a:rPr>
              <a:t>needs. </a:t>
            </a:r>
          </a:p>
          <a:p>
            <a:endParaRPr lang="en-US" altLang="ko-KR" dirty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 smtClean="0">
                <a:latin typeface="Arial" pitchFamily="34" charset="0"/>
                <a:cs typeface="Arial" pitchFamily="34" charset="0"/>
              </a:rPr>
              <a:t>This </a:t>
            </a:r>
            <a:r>
              <a:rPr lang="en-US" altLang="ko-KR" dirty="0">
                <a:latin typeface="Arial" pitchFamily="34" charset="0"/>
                <a:cs typeface="Arial" pitchFamily="34" charset="0"/>
              </a:rPr>
              <a:t>PowerPoint Template has clean and neutral design that can be adapted to any content and meets various market segments</a:t>
            </a:r>
            <a:r>
              <a:rPr lang="en-US" altLang="ko-KR" dirty="0" smtClean="0">
                <a:latin typeface="Arial" pitchFamily="34" charset="0"/>
                <a:cs typeface="Arial" pitchFamily="34" charset="0"/>
              </a:rPr>
              <a:t>.</a:t>
            </a:r>
            <a:endParaRPr lang="ko-KR" altLang="en-US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596743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487</TotalTime>
  <Words>329</Words>
  <Application>Microsoft Office PowerPoint</Application>
  <PresentationFormat>Экран (4:3)</PresentationFormat>
  <Paragraphs>19</Paragraphs>
  <Slides>3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2</vt:i4>
      </vt:variant>
      <vt:variant>
        <vt:lpstr>Заголовки слайдов</vt:lpstr>
      </vt:variant>
      <vt:variant>
        <vt:i4>3</vt:i4>
      </vt:variant>
    </vt:vector>
  </HeadingPairs>
  <TitlesOfParts>
    <vt:vector size="9" baseType="lpstr">
      <vt:lpstr>맑은 고딕</vt:lpstr>
      <vt:lpstr>Arial</vt:lpstr>
      <vt:lpstr>Calibri</vt:lpstr>
      <vt:lpstr>Wingdings</vt:lpstr>
      <vt:lpstr>Office Theme</vt:lpstr>
      <vt:lpstr>Custom Design</vt:lpstr>
      <vt:lpstr>Презентация PowerPoint</vt:lpstr>
      <vt:lpstr> Click to add title</vt:lpstr>
      <vt:lpstr> Click to add title</vt:lpstr>
    </vt:vector>
  </TitlesOfParts>
  <Company>Microsoft Corporation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Registered User</dc:creator>
  <cp:lastModifiedBy>Пользователь Windows</cp:lastModifiedBy>
  <cp:revision>27</cp:revision>
  <dcterms:created xsi:type="dcterms:W3CDTF">2014-04-01T16:35:38Z</dcterms:created>
  <dcterms:modified xsi:type="dcterms:W3CDTF">2017-03-02T09:07:03Z</dcterms:modified>
</cp:coreProperties>
</file>

<file path=docProps/thumbnail.jpeg>
</file>