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54" y="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124744"/>
            <a:ext cx="9144000" cy="5733256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016993" y="4260212"/>
            <a:ext cx="1110013" cy="272795"/>
            <a:chOff x="3275856" y="1242391"/>
            <a:chExt cx="1656184" cy="407020"/>
          </a:xfrm>
        </p:grpSpPr>
        <p:sp>
          <p:nvSpPr>
            <p:cNvPr id="15" name="Rounded Rectangle 14"/>
            <p:cNvSpPr/>
            <p:nvPr/>
          </p:nvSpPr>
          <p:spPr>
            <a:xfrm>
              <a:off x="3275856" y="1242391"/>
              <a:ext cx="1656184" cy="4070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0"/>
              </a:schemeClr>
            </a:solidFill>
            <a:ln w="158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6" name="Picture 2" descr="E:\002-KIMS BUSINESS\007-01-ALLPPT.com\011-ALLPPT-LOGO\allppt-logo-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10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120" y="1319622"/>
              <a:ext cx="1187245" cy="247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2431192" y="1227232"/>
            <a:ext cx="7335032" cy="6184801"/>
            <a:chOff x="2492152" y="1265950"/>
            <a:chExt cx="7335032" cy="6184801"/>
          </a:xfrm>
        </p:grpSpPr>
        <p:pic>
          <p:nvPicPr>
            <p:cNvPr id="1026" name="Picture 2" descr="E:\002-KIMS BUSINESS\007-02-ALLPPT-Contents\T-001-2016-04\0402\shadow01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46" t="49116" b="1"/>
            <a:stretch/>
          </p:blipFill>
          <p:spPr bwMode="auto">
            <a:xfrm rot="21024839">
              <a:off x="3006499" y="2225462"/>
              <a:ext cx="6820685" cy="52252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2492152" y="1265950"/>
              <a:ext cx="4297342" cy="4297342"/>
            </a:xfrm>
            <a:prstGeom prst="ellipse">
              <a:avLst/>
            </a:prstGeom>
            <a:solidFill>
              <a:srgbClr val="DDDEA2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2584166" y="1366348"/>
              <a:ext cx="4096546" cy="4096546"/>
            </a:xfrm>
            <a:prstGeom prst="ellipse">
              <a:avLst/>
            </a:prstGeom>
            <a:noFill/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608394" y="2837294"/>
            <a:ext cx="39429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36</cp:revision>
  <dcterms:created xsi:type="dcterms:W3CDTF">2014-04-01T16:35:38Z</dcterms:created>
  <dcterms:modified xsi:type="dcterms:W3CDTF">2017-03-02T07:22:21Z</dcterms:modified>
</cp:coreProperties>
</file>