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"/>
  </p:handoutMasterIdLst>
  <p:sldIdLst>
    <p:sldId id="256" r:id="rId2"/>
    <p:sldId id="260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1B6"/>
    <a:srgbClr val="F9D600"/>
    <a:srgbClr val="97000B"/>
    <a:srgbClr val="324057"/>
    <a:srgbClr val="007CCE"/>
    <a:srgbClr val="2A1255"/>
    <a:srgbClr val="A58C51"/>
    <a:srgbClr val="213969"/>
    <a:srgbClr val="332319"/>
    <a:srgbClr val="173A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90" y="7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465729"/>
            <a:ext cx="7869891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13377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8" cy="68580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3474221" y="3031884"/>
            <a:ext cx="4983979" cy="95615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41B6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Название презентации</a:t>
            </a:r>
            <a:endParaRPr lang="en-US" b="1" dirty="0">
              <a:ln w="9525">
                <a:solidFill>
                  <a:schemeClr val="bg1"/>
                </a:solidFill>
                <a:prstDash val="solid"/>
              </a:ln>
              <a:solidFill>
                <a:srgbClr val="0041B6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</a:t>
            </a:r>
            <a:r>
              <a:rPr lang="en-US" dirty="0" smtClean="0"/>
              <a:t>Slide title</a:t>
            </a:r>
            <a:endParaRPr lang="ru-RU" dirty="0"/>
          </a:p>
        </p:txBody>
      </p:sp>
      <p:grpSp>
        <p:nvGrpSpPr>
          <p:cNvPr id="4" name="Group 92"/>
          <p:cNvGrpSpPr>
            <a:grpSpLocks/>
          </p:cNvGrpSpPr>
          <p:nvPr/>
        </p:nvGrpSpPr>
        <p:grpSpPr bwMode="auto">
          <a:xfrm>
            <a:off x="2055482" y="1543586"/>
            <a:ext cx="5068887" cy="530225"/>
            <a:chOff x="1269" y="1296"/>
            <a:chExt cx="3193" cy="334"/>
          </a:xfrm>
        </p:grpSpPr>
        <p:sp>
          <p:nvSpPr>
            <p:cNvPr id="5" name="AutoShape 3"/>
            <p:cNvSpPr>
              <a:spLocks noChangeArrowheads="1"/>
            </p:cNvSpPr>
            <p:nvPr/>
          </p:nvSpPr>
          <p:spPr bwMode="gray">
            <a:xfrm>
              <a:off x="1422" y="1296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Text Box 4"/>
            <p:cNvSpPr txBox="1">
              <a:spLocks noChangeArrowheads="1"/>
            </p:cNvSpPr>
            <p:nvPr/>
          </p:nvSpPr>
          <p:spPr bwMode="gray">
            <a:xfrm>
              <a:off x="1525" y="1342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Click to add Title</a:t>
              </a:r>
            </a:p>
          </p:txBody>
        </p:sp>
        <p:grpSp>
          <p:nvGrpSpPr>
            <p:cNvPr id="7" name="Group 55"/>
            <p:cNvGrpSpPr>
              <a:grpSpLocks/>
            </p:cNvGrpSpPr>
            <p:nvPr/>
          </p:nvGrpSpPr>
          <p:grpSpPr bwMode="auto">
            <a:xfrm>
              <a:off x="1269" y="1324"/>
              <a:ext cx="266" cy="298"/>
              <a:chOff x="1415" y="1276"/>
              <a:chExt cx="266" cy="298"/>
            </a:xfrm>
          </p:grpSpPr>
          <p:grpSp>
            <p:nvGrpSpPr>
              <p:cNvPr id="8" name="Group 56"/>
              <p:cNvGrpSpPr>
                <a:grpSpLocks/>
              </p:cNvGrpSpPr>
              <p:nvPr/>
            </p:nvGrpSpPr>
            <p:grpSpPr bwMode="auto">
              <a:xfrm>
                <a:off x="1415" y="1276"/>
                <a:ext cx="266" cy="298"/>
                <a:chOff x="1415" y="1276"/>
                <a:chExt cx="266" cy="298"/>
              </a:xfrm>
            </p:grpSpPr>
            <p:pic>
              <p:nvPicPr>
                <p:cNvPr id="10" name="Picture 57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1" name="Oval 58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9900"/>
                    </a:gs>
                    <a:gs pos="100000">
                      <a:srgbClr val="FF9900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" name="Oval 59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9900">
                        <a:gamma/>
                        <a:shade val="63529"/>
                        <a:invGamma/>
                      </a:srgbClr>
                    </a:gs>
                    <a:gs pos="100000">
                      <a:srgbClr val="FF9900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13" name="Picture 60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9" name="Text Box 61"/>
              <p:cNvSpPr txBox="1">
                <a:spLocks noChangeArrowheads="1"/>
              </p:cNvSpPr>
              <p:nvPr/>
            </p:nvSpPr>
            <p:spPr bwMode="gray">
              <a:xfrm>
                <a:off x="1441" y="129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1</a:t>
                </a:r>
              </a:p>
            </p:txBody>
          </p:sp>
        </p:grpSp>
      </p:grpSp>
      <p:grpSp>
        <p:nvGrpSpPr>
          <p:cNvPr id="14" name="Group 93"/>
          <p:cNvGrpSpPr>
            <a:grpSpLocks/>
          </p:cNvGrpSpPr>
          <p:nvPr/>
        </p:nvGrpSpPr>
        <p:grpSpPr bwMode="auto">
          <a:xfrm>
            <a:off x="2053894" y="2305586"/>
            <a:ext cx="5070475" cy="549275"/>
            <a:chOff x="1268" y="1776"/>
            <a:chExt cx="3194" cy="346"/>
          </a:xfrm>
        </p:grpSpPr>
        <p:sp>
          <p:nvSpPr>
            <p:cNvPr id="15" name="AutoShape 13"/>
            <p:cNvSpPr>
              <a:spLocks noChangeArrowheads="1"/>
            </p:cNvSpPr>
            <p:nvPr/>
          </p:nvSpPr>
          <p:spPr bwMode="gray">
            <a:xfrm>
              <a:off x="1422" y="1776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Text Box 21"/>
            <p:cNvSpPr txBox="1">
              <a:spLocks noChangeArrowheads="1"/>
            </p:cNvSpPr>
            <p:nvPr/>
          </p:nvSpPr>
          <p:spPr bwMode="gray">
            <a:xfrm>
              <a:off x="1525" y="1824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Click to add Title</a:t>
              </a:r>
            </a:p>
          </p:txBody>
        </p:sp>
        <p:grpSp>
          <p:nvGrpSpPr>
            <p:cNvPr id="17" name="Group 62"/>
            <p:cNvGrpSpPr>
              <a:grpSpLocks/>
            </p:cNvGrpSpPr>
            <p:nvPr/>
          </p:nvGrpSpPr>
          <p:grpSpPr bwMode="auto">
            <a:xfrm>
              <a:off x="1268" y="1824"/>
              <a:ext cx="266" cy="298"/>
              <a:chOff x="1414" y="1776"/>
              <a:chExt cx="266" cy="298"/>
            </a:xfrm>
          </p:grpSpPr>
          <p:grpSp>
            <p:nvGrpSpPr>
              <p:cNvPr id="18" name="Group 63"/>
              <p:cNvGrpSpPr>
                <a:grpSpLocks/>
              </p:cNvGrpSpPr>
              <p:nvPr/>
            </p:nvGrpSpPr>
            <p:grpSpPr bwMode="auto">
              <a:xfrm>
                <a:off x="1414" y="1776"/>
                <a:ext cx="266" cy="298"/>
                <a:chOff x="1415" y="1276"/>
                <a:chExt cx="266" cy="298"/>
              </a:xfrm>
            </p:grpSpPr>
            <p:pic>
              <p:nvPicPr>
                <p:cNvPr id="20" name="Picture 64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21" name="Oval 65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CF71A"/>
                    </a:gs>
                    <a:gs pos="100000">
                      <a:srgbClr val="FCF71A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" name="Oval 66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CF71A">
                        <a:gamma/>
                        <a:shade val="63529"/>
                        <a:invGamma/>
                      </a:srgbClr>
                    </a:gs>
                    <a:gs pos="100000">
                      <a:srgbClr val="FCF71A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23" name="Picture 67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9" name="Text Box 68"/>
              <p:cNvSpPr txBox="1">
                <a:spLocks noChangeArrowheads="1"/>
              </p:cNvSpPr>
              <p:nvPr/>
            </p:nvSpPr>
            <p:spPr bwMode="gray">
              <a:xfrm>
                <a:off x="1440" y="179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2</a:t>
                </a:r>
              </a:p>
            </p:txBody>
          </p:sp>
        </p:grpSp>
      </p:grpSp>
      <p:grpSp>
        <p:nvGrpSpPr>
          <p:cNvPr id="24" name="Group 94"/>
          <p:cNvGrpSpPr>
            <a:grpSpLocks/>
          </p:cNvGrpSpPr>
          <p:nvPr/>
        </p:nvGrpSpPr>
        <p:grpSpPr bwMode="auto">
          <a:xfrm>
            <a:off x="2057069" y="3053299"/>
            <a:ext cx="5067300" cy="547687"/>
            <a:chOff x="1270" y="2247"/>
            <a:chExt cx="3192" cy="345"/>
          </a:xfrm>
        </p:grpSpPr>
        <p:sp>
          <p:nvSpPr>
            <p:cNvPr id="25" name="AutoShape 23"/>
            <p:cNvSpPr>
              <a:spLocks noChangeArrowheads="1"/>
            </p:cNvSpPr>
            <p:nvPr/>
          </p:nvSpPr>
          <p:spPr bwMode="gray">
            <a:xfrm>
              <a:off x="1422" y="2247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Text Box 31"/>
            <p:cNvSpPr txBox="1">
              <a:spLocks noChangeArrowheads="1"/>
            </p:cNvSpPr>
            <p:nvPr/>
          </p:nvSpPr>
          <p:spPr bwMode="gray">
            <a:xfrm>
              <a:off x="1525" y="2295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Click to add Title</a:t>
              </a:r>
            </a:p>
          </p:txBody>
        </p:sp>
        <p:grpSp>
          <p:nvGrpSpPr>
            <p:cNvPr id="27" name="Group 69"/>
            <p:cNvGrpSpPr>
              <a:grpSpLocks/>
            </p:cNvGrpSpPr>
            <p:nvPr/>
          </p:nvGrpSpPr>
          <p:grpSpPr bwMode="auto">
            <a:xfrm>
              <a:off x="1270" y="2294"/>
              <a:ext cx="266" cy="298"/>
              <a:chOff x="1416" y="2246"/>
              <a:chExt cx="266" cy="298"/>
            </a:xfrm>
          </p:grpSpPr>
          <p:sp>
            <p:nvSpPr>
              <p:cNvPr id="28" name="Text Box 70"/>
              <p:cNvSpPr txBox="1">
                <a:spLocks noChangeArrowheads="1"/>
              </p:cNvSpPr>
              <p:nvPr/>
            </p:nvSpPr>
            <p:spPr bwMode="gray">
              <a:xfrm>
                <a:off x="1435" y="2267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3</a:t>
                </a:r>
              </a:p>
            </p:txBody>
          </p:sp>
          <p:grpSp>
            <p:nvGrpSpPr>
              <p:cNvPr id="29" name="Group 71"/>
              <p:cNvGrpSpPr>
                <a:grpSpLocks/>
              </p:cNvGrpSpPr>
              <p:nvPr/>
            </p:nvGrpSpPr>
            <p:grpSpPr bwMode="auto">
              <a:xfrm>
                <a:off x="1416" y="2246"/>
                <a:ext cx="266" cy="298"/>
                <a:chOff x="1415" y="1276"/>
                <a:chExt cx="266" cy="298"/>
              </a:xfrm>
            </p:grpSpPr>
            <p:pic>
              <p:nvPicPr>
                <p:cNvPr id="31" name="Picture 72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32" name="Oval 73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10E470"/>
                    </a:gs>
                    <a:gs pos="100000">
                      <a:srgbClr val="10E470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" name="Oval 74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10E470">
                        <a:gamma/>
                        <a:shade val="63529"/>
                        <a:invGamma/>
                      </a:srgbClr>
                    </a:gs>
                    <a:gs pos="100000">
                      <a:srgbClr val="10E470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34" name="Picture 75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30" name="Text Box 76"/>
              <p:cNvSpPr txBox="1">
                <a:spLocks noChangeArrowheads="1"/>
              </p:cNvSpPr>
              <p:nvPr/>
            </p:nvSpPr>
            <p:spPr bwMode="gray">
              <a:xfrm>
                <a:off x="1442" y="226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3</a:t>
                </a:r>
              </a:p>
            </p:txBody>
          </p:sp>
        </p:grpSp>
      </p:grpSp>
      <p:grpSp>
        <p:nvGrpSpPr>
          <p:cNvPr id="35" name="Group 95"/>
          <p:cNvGrpSpPr>
            <a:grpSpLocks/>
          </p:cNvGrpSpPr>
          <p:nvPr/>
        </p:nvGrpSpPr>
        <p:grpSpPr bwMode="auto">
          <a:xfrm>
            <a:off x="2053894" y="3815299"/>
            <a:ext cx="5070475" cy="547687"/>
            <a:chOff x="1268" y="2727"/>
            <a:chExt cx="3194" cy="345"/>
          </a:xfrm>
        </p:grpSpPr>
        <p:sp>
          <p:nvSpPr>
            <p:cNvPr id="36" name="AutoShape 33"/>
            <p:cNvSpPr>
              <a:spLocks noChangeArrowheads="1"/>
            </p:cNvSpPr>
            <p:nvPr/>
          </p:nvSpPr>
          <p:spPr bwMode="gray">
            <a:xfrm>
              <a:off x="1422" y="2727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37" name="Text Box 41"/>
            <p:cNvSpPr txBox="1">
              <a:spLocks noChangeArrowheads="1"/>
            </p:cNvSpPr>
            <p:nvPr/>
          </p:nvSpPr>
          <p:spPr bwMode="gray">
            <a:xfrm>
              <a:off x="1525" y="2775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Click to add Title</a:t>
              </a:r>
            </a:p>
          </p:txBody>
        </p:sp>
        <p:grpSp>
          <p:nvGrpSpPr>
            <p:cNvPr id="38" name="Group 77"/>
            <p:cNvGrpSpPr>
              <a:grpSpLocks/>
            </p:cNvGrpSpPr>
            <p:nvPr/>
          </p:nvGrpSpPr>
          <p:grpSpPr bwMode="auto">
            <a:xfrm>
              <a:off x="1268" y="2774"/>
              <a:ext cx="266" cy="298"/>
              <a:chOff x="1414" y="2726"/>
              <a:chExt cx="266" cy="298"/>
            </a:xfrm>
          </p:grpSpPr>
          <p:sp>
            <p:nvSpPr>
              <p:cNvPr id="39" name="Text Box 78"/>
              <p:cNvSpPr txBox="1">
                <a:spLocks noChangeArrowheads="1"/>
              </p:cNvSpPr>
              <p:nvPr/>
            </p:nvSpPr>
            <p:spPr bwMode="gray">
              <a:xfrm>
                <a:off x="1435" y="2748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4</a:t>
                </a:r>
              </a:p>
            </p:txBody>
          </p:sp>
          <p:grpSp>
            <p:nvGrpSpPr>
              <p:cNvPr id="40" name="Group 79"/>
              <p:cNvGrpSpPr>
                <a:grpSpLocks/>
              </p:cNvGrpSpPr>
              <p:nvPr/>
            </p:nvGrpSpPr>
            <p:grpSpPr bwMode="auto">
              <a:xfrm>
                <a:off x="1414" y="2726"/>
                <a:ext cx="266" cy="298"/>
                <a:chOff x="1415" y="1276"/>
                <a:chExt cx="266" cy="298"/>
              </a:xfrm>
            </p:grpSpPr>
            <p:pic>
              <p:nvPicPr>
                <p:cNvPr id="42" name="Picture 80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43" name="Oval 81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A55F9"/>
                    </a:gs>
                    <a:gs pos="100000">
                      <a:srgbClr val="CA55F9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4" name="Oval 82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A55F9">
                        <a:gamma/>
                        <a:shade val="63529"/>
                        <a:invGamma/>
                      </a:srgbClr>
                    </a:gs>
                    <a:gs pos="100000">
                      <a:srgbClr val="CA55F9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45" name="Picture 83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41" name="Text Box 84"/>
              <p:cNvSpPr txBox="1">
                <a:spLocks noChangeArrowheads="1"/>
              </p:cNvSpPr>
              <p:nvPr/>
            </p:nvSpPr>
            <p:spPr bwMode="gray">
              <a:xfrm>
                <a:off x="1440" y="274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4</a:t>
                </a:r>
              </a:p>
            </p:txBody>
          </p:sp>
        </p:grpSp>
      </p:grpSp>
      <p:grpSp>
        <p:nvGrpSpPr>
          <p:cNvPr id="46" name="Group 96"/>
          <p:cNvGrpSpPr>
            <a:grpSpLocks/>
          </p:cNvGrpSpPr>
          <p:nvPr/>
        </p:nvGrpSpPr>
        <p:grpSpPr bwMode="auto">
          <a:xfrm>
            <a:off x="2053894" y="4577299"/>
            <a:ext cx="5064125" cy="547687"/>
            <a:chOff x="1268" y="3207"/>
            <a:chExt cx="3190" cy="345"/>
          </a:xfrm>
        </p:grpSpPr>
        <p:sp>
          <p:nvSpPr>
            <p:cNvPr id="47" name="AutoShape 43"/>
            <p:cNvSpPr>
              <a:spLocks noChangeArrowheads="1"/>
            </p:cNvSpPr>
            <p:nvPr/>
          </p:nvSpPr>
          <p:spPr bwMode="gray">
            <a:xfrm>
              <a:off x="1418" y="3207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48" name="Text Box 52"/>
            <p:cNvSpPr txBox="1">
              <a:spLocks noChangeArrowheads="1"/>
            </p:cNvSpPr>
            <p:nvPr/>
          </p:nvSpPr>
          <p:spPr bwMode="gray">
            <a:xfrm>
              <a:off x="1521" y="3255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Click to add Title</a:t>
              </a:r>
            </a:p>
          </p:txBody>
        </p:sp>
        <p:grpSp>
          <p:nvGrpSpPr>
            <p:cNvPr id="49" name="Group 85"/>
            <p:cNvGrpSpPr>
              <a:grpSpLocks/>
            </p:cNvGrpSpPr>
            <p:nvPr/>
          </p:nvGrpSpPr>
          <p:grpSpPr bwMode="auto">
            <a:xfrm>
              <a:off x="1268" y="3254"/>
              <a:ext cx="266" cy="298"/>
              <a:chOff x="1414" y="3206"/>
              <a:chExt cx="266" cy="298"/>
            </a:xfrm>
          </p:grpSpPr>
          <p:grpSp>
            <p:nvGrpSpPr>
              <p:cNvPr id="50" name="Group 86"/>
              <p:cNvGrpSpPr>
                <a:grpSpLocks/>
              </p:cNvGrpSpPr>
              <p:nvPr/>
            </p:nvGrpSpPr>
            <p:grpSpPr bwMode="auto">
              <a:xfrm>
                <a:off x="1414" y="3206"/>
                <a:ext cx="266" cy="298"/>
                <a:chOff x="1415" y="1276"/>
                <a:chExt cx="266" cy="298"/>
              </a:xfrm>
            </p:grpSpPr>
            <p:pic>
              <p:nvPicPr>
                <p:cNvPr id="52" name="Picture 87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53" name="Oval 88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4D98E3"/>
                    </a:gs>
                    <a:gs pos="100000">
                      <a:srgbClr val="4D98E3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4" name="Oval 89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4D98E3">
                        <a:gamma/>
                        <a:shade val="63529"/>
                        <a:invGamma/>
                      </a:srgbClr>
                    </a:gs>
                    <a:gs pos="100000">
                      <a:srgbClr val="4D98E3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55" name="Picture 90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51" name="Text Box 91"/>
              <p:cNvSpPr txBox="1">
                <a:spLocks noChangeArrowheads="1"/>
              </p:cNvSpPr>
              <p:nvPr/>
            </p:nvSpPr>
            <p:spPr bwMode="gray">
              <a:xfrm>
                <a:off x="1440" y="322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5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835461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337</TotalTime>
  <Words>32</Words>
  <Application>Microsoft Office PowerPoint</Application>
  <PresentationFormat>Экран (4:3)</PresentationFormat>
  <Paragraphs>14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Презентация PowerPoint</vt:lpstr>
      <vt:lpstr>    Slide title</vt:lpstr>
    </vt:vector>
  </TitlesOfParts>
  <Company>PJSC "New Engineering Technologies"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Пользователь Windows</cp:lastModifiedBy>
  <cp:revision>79</cp:revision>
  <dcterms:created xsi:type="dcterms:W3CDTF">2016-11-18T14:12:19Z</dcterms:created>
  <dcterms:modified xsi:type="dcterms:W3CDTF">2017-03-01T17:46:13Z</dcterms:modified>
</cp:coreProperties>
</file>