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000B"/>
    <a:srgbClr val="29364B"/>
    <a:srgbClr val="481419"/>
    <a:srgbClr val="006CFF"/>
    <a:srgbClr val="0041B6"/>
    <a:srgbClr val="F9D600"/>
    <a:srgbClr val="324057"/>
    <a:srgbClr val="007CCE"/>
    <a:srgbClr val="2A1255"/>
    <a:srgbClr val="A58C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80010" y="4237249"/>
            <a:ext cx="4983979" cy="956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en-US" sz="6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Slide title</a:t>
            </a:r>
            <a:endParaRPr lang="ru-RU" dirty="0">
              <a:latin typeface="+mn-lt"/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2055482" y="1839802"/>
            <a:ext cx="5068887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053894" y="2601802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2057069" y="3349515"/>
            <a:ext cx="5067300" cy="547687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053894" y="4111515"/>
            <a:ext cx="5070475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2053894" y="4873515"/>
            <a:ext cx="5064125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Words>31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Slide title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 Windows</cp:lastModifiedBy>
  <cp:revision>89</cp:revision>
  <dcterms:created xsi:type="dcterms:W3CDTF">2016-11-18T14:12:19Z</dcterms:created>
  <dcterms:modified xsi:type="dcterms:W3CDTF">2017-03-01T17:46:01Z</dcterms:modified>
</cp:coreProperties>
</file>