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0" y="450912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2823930" y="2094841"/>
            <a:ext cx="4176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Введите текст</a:t>
            </a:r>
            <a:endParaRPr lang="en-US" altLang="ko-KR" sz="3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343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Пользователь Windows</cp:lastModifiedBy>
  <cp:revision>35</cp:revision>
  <dcterms:created xsi:type="dcterms:W3CDTF">2014-04-01T16:35:38Z</dcterms:created>
  <dcterms:modified xsi:type="dcterms:W3CDTF">2017-03-02T08:19:05Z</dcterms:modified>
</cp:coreProperties>
</file>