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02" y="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694D4-BA80-4740-BB12-92DF5AFA6863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15F99-6EB7-48CE-963F-FAA5C0BD47AF}" type="slidenum">
              <a:rPr lang="ru-RU" smtClean="0"/>
              <a:t>‹#›</a:t>
            </a:fld>
            <a:endParaRPr lang="ru-RU"/>
          </a:p>
        </p:txBody>
      </p:sp>
      <p:pic>
        <p:nvPicPr>
          <p:cNvPr id="10" name="Рисунок 9" descr="241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752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316A5-21F1-458B-B6F2-7D01BD78A7F6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28A62-B8EA-4553-9655-8BFC318BDB96}" type="slidenum">
              <a:rPr lang="ru-RU" smtClean="0"/>
              <a:t>‹#›</a:t>
            </a:fld>
            <a:endParaRPr lang="ru-RU"/>
          </a:p>
        </p:txBody>
      </p:sp>
      <p:pic>
        <p:nvPicPr>
          <p:cNvPr id="10" name="Рисунок 9" descr="12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752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459173"/>
            <a:ext cx="3628996" cy="1470025"/>
          </a:xfrm>
        </p:spPr>
        <p:txBody>
          <a:bodyPr/>
          <a:lstStyle/>
          <a:p>
            <a:pPr algn="l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Название презентации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72330" y="500042"/>
            <a:ext cx="1643074" cy="64294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Логотип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000364" y="6143644"/>
            <a:ext cx="1857388" cy="35719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Подзаголовок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638653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14348" y="38862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7072330" y="500042"/>
            <a:ext cx="1643074" cy="642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Логотип </a:t>
            </a: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428596" y="714356"/>
            <a:ext cx="3000396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Название слайда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7</Words>
  <Application>Microsoft Office PowerPoint</Application>
  <PresentationFormat>Экран (4:3)</PresentationFormat>
  <Paragraphs>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Тема Office</vt:lpstr>
      <vt:lpstr>Специальное оформление</vt:lpstr>
      <vt:lpstr>Название презентации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Admin</dc:creator>
  <cp:lastModifiedBy>Пользователь Windows</cp:lastModifiedBy>
  <cp:revision>5</cp:revision>
  <dcterms:created xsi:type="dcterms:W3CDTF">2011-11-28T19:44:49Z</dcterms:created>
  <dcterms:modified xsi:type="dcterms:W3CDTF">2017-03-01T17:30:27Z</dcterms:modified>
</cp:coreProperties>
</file>