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sldIdLst>
    <p:sldId id="256" r:id="rId3"/>
    <p:sldId id="257" r:id="rId4"/>
    <p:sldId id="259" r:id="rId5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08" y="7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2416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91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884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0350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374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857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6778"/>
            <a:ext cx="9144000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Click to add title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67544" y="2276872"/>
            <a:ext cx="8229600" cy="3600400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94015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19672" y="0"/>
            <a:ext cx="7524328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Click to add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123728" y="1268760"/>
            <a:ext cx="6563072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2134072" y="1844824"/>
            <a:ext cx="6563072" cy="4147865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26818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086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286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933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790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811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119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7338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</p:sldLayoutIdLst>
  <p:txStyles>
    <p:titleStyle>
      <a:lvl1pPr algn="l" defTabSz="914400" rtl="0" eaLnBrk="1" latinLnBrk="1" hangingPunct="1">
        <a:spcBef>
          <a:spcPct val="0"/>
        </a:spcBef>
        <a:buNone/>
        <a:defRPr sz="40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357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432048" y="4293096"/>
            <a:ext cx="478802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Название презентации</a:t>
            </a:r>
            <a:endParaRPr lang="en-US" altLang="ko-KR" sz="3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ea typeface="맑은 고딕" pitchFamily="50" charset="-127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1221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 Click to add title</a:t>
            </a:r>
            <a:endParaRPr lang="ko-KR" alt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Free PPT Templates - </a:t>
            </a:r>
            <a:r>
              <a:rPr lang="en-US" altLang="ko-KR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Standard (4:3)</a:t>
            </a:r>
            <a:endParaRPr lang="en-US" altLang="ko-KR" b="1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 </a:t>
            </a:r>
          </a:p>
          <a:p>
            <a:pPr>
              <a:buFont typeface="Wingdings" pitchFamily="2" charset="2"/>
              <a:buChar char="ü"/>
            </a:pPr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  <a:p>
            <a:endParaRPr lang="en-US" altLang="ko-KR" dirty="0" smtClean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.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17631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 Click to add title</a:t>
            </a:r>
            <a:endParaRPr lang="ko-KR" alt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Free PPT Templates - </a:t>
            </a:r>
            <a:r>
              <a:rPr lang="en-US" altLang="ko-KR" b="1" dirty="0" smtClean="0">
                <a:latin typeface="Arial" pitchFamily="34" charset="0"/>
                <a:cs typeface="Arial" pitchFamily="34" charset="0"/>
              </a:rPr>
              <a:t>Standard </a:t>
            </a:r>
            <a:r>
              <a:rPr lang="en-US" altLang="ko-KR" b="1" dirty="0">
                <a:latin typeface="Arial" pitchFamily="34" charset="0"/>
                <a:cs typeface="Arial" pitchFamily="34" charset="0"/>
              </a:rPr>
              <a:t>(4:3</a:t>
            </a:r>
            <a:r>
              <a:rPr lang="en-US" altLang="ko-KR" b="1" dirty="0" smtClean="0">
                <a:latin typeface="Arial" pitchFamily="34" charset="0"/>
                <a:cs typeface="Arial" pitchFamily="34" charset="0"/>
              </a:rPr>
              <a:t>)</a:t>
            </a:r>
            <a:endParaRPr lang="en-US" altLang="ko-KR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 </a:t>
            </a:r>
          </a:p>
          <a:p>
            <a:pPr>
              <a:buFont typeface="Wingdings" pitchFamily="2" charset="2"/>
              <a:buChar char="ü"/>
            </a:pPr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</a:t>
            </a:r>
          </a:p>
          <a:p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needs. </a:t>
            </a:r>
          </a:p>
          <a:p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 smtClean="0">
                <a:latin typeface="Arial" pitchFamily="34" charset="0"/>
                <a:cs typeface="Arial" pitchFamily="34" charset="0"/>
              </a:rPr>
              <a:t>This </a:t>
            </a:r>
            <a:r>
              <a:rPr lang="en-US" altLang="ko-KR" dirty="0">
                <a:latin typeface="Arial" pitchFamily="34" charset="0"/>
                <a:cs typeface="Arial" pitchFamily="34" charset="0"/>
              </a:rPr>
              <a:t>PowerPoint Template has clean and neutral design that can be adapted to any content and meets various market segments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.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96743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495</TotalTime>
  <Words>329</Words>
  <Application>Microsoft Office PowerPoint</Application>
  <PresentationFormat>Экран (4:3)</PresentationFormat>
  <Paragraphs>19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</vt:i4>
      </vt:variant>
    </vt:vector>
  </HeadingPairs>
  <TitlesOfParts>
    <vt:vector size="9" baseType="lpstr">
      <vt:lpstr>맑은 고딕</vt:lpstr>
      <vt:lpstr>Arial</vt:lpstr>
      <vt:lpstr>Calibri</vt:lpstr>
      <vt:lpstr>Wingdings</vt:lpstr>
      <vt:lpstr>Office Theme</vt:lpstr>
      <vt:lpstr>Custom Design</vt:lpstr>
      <vt:lpstr>Презентация PowerPoint</vt:lpstr>
      <vt:lpstr> Click to add title</vt:lpstr>
      <vt:lpstr> Click to add title</vt:lpstr>
    </vt:vector>
  </TitlesOfParts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Registered User</dc:creator>
  <cp:lastModifiedBy>Пользователь Windows</cp:lastModifiedBy>
  <cp:revision>27</cp:revision>
  <dcterms:created xsi:type="dcterms:W3CDTF">2014-04-01T16:35:38Z</dcterms:created>
  <dcterms:modified xsi:type="dcterms:W3CDTF">2017-03-02T07:23:23Z</dcterms:modified>
</cp:coreProperties>
</file>