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131840" y="3068960"/>
            <a:ext cx="3024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2017-03-02T07:24:49Z</dcterms:modified>
</cp:coreProperties>
</file>