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267744" y="2924944"/>
            <a:ext cx="46085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32</cp:revision>
  <dcterms:created xsi:type="dcterms:W3CDTF">2014-04-01T16:35:38Z</dcterms:created>
  <dcterms:modified xsi:type="dcterms:W3CDTF">2017-03-02T07:24:26Z</dcterms:modified>
</cp:coreProperties>
</file>