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54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2017-03-02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3923928" y="3140968"/>
            <a:ext cx="54360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</a:t>
            </a:r>
          </a:p>
          <a:p>
            <a:r>
              <a:rPr lang="ru-RU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презентации</a:t>
            </a:r>
            <a:endParaRPr lang="en-US" altLang="ko-KR" sz="36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6778"/>
            <a:ext cx="7596336" cy="1052736"/>
          </a:xfrm>
        </p:spPr>
        <p:txBody>
          <a:bodyPr/>
          <a:lstStyle/>
          <a:p>
            <a:r>
              <a:rPr lang="en-US" altLang="ko-KR" sz="4400" dirty="0" smtClean="0">
                <a:solidFill>
                  <a:schemeClr val="accent6">
                    <a:lumMod val="75000"/>
                  </a:schemeClr>
                </a:solidFill>
                <a:ea typeface="Arial Unicode MS" pitchFamily="50" charset="-127"/>
              </a:rPr>
              <a:t> Enter Your Tittle</a:t>
            </a:r>
            <a:endParaRPr lang="ko-KR" altLang="en-US" sz="4400" dirty="0">
              <a:solidFill>
                <a:schemeClr val="accent6">
                  <a:lumMod val="75000"/>
                </a:schemeClr>
              </a:solidFill>
              <a:ea typeface="Arial Unicode MS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6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Arial Unicode MS</vt:lpstr>
      <vt:lpstr>Office Theme</vt:lpstr>
      <vt:lpstr>Презентация PowerPoint</vt:lpstr>
      <vt:lpstr> Enter Your Tittle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Пользователь Windows</cp:lastModifiedBy>
  <cp:revision>8</cp:revision>
  <dcterms:created xsi:type="dcterms:W3CDTF">2014-04-01T16:35:38Z</dcterms:created>
  <dcterms:modified xsi:type="dcterms:W3CDTF">2017-03-02T08:47:45Z</dcterms:modified>
</cp:coreProperties>
</file>