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1"/>
          <p:cNvSpPr txBox="1">
            <a:spLocks noChangeArrowheads="1"/>
          </p:cNvSpPr>
          <p:nvPr/>
        </p:nvSpPr>
        <p:spPr bwMode="auto">
          <a:xfrm>
            <a:off x="0" y="4596565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(4:3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341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Презентация PowerPoint</vt:lpstr>
      <vt:lpstr> Free PPT _ Click to add title</vt:lpstr>
      <vt:lpstr> Free PPT _ Click to add title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Пользователь Windows</cp:lastModifiedBy>
  <cp:revision>35</cp:revision>
  <dcterms:created xsi:type="dcterms:W3CDTF">2014-04-01T16:35:38Z</dcterms:created>
  <dcterms:modified xsi:type="dcterms:W3CDTF">2017-03-02T07:23:56Z</dcterms:modified>
</cp:coreProperties>
</file>