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/>
        </p:nvSpPr>
        <p:spPr>
          <a:xfrm rot="10800000">
            <a:off x="4499992" y="0"/>
            <a:ext cx="4176464" cy="3429000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499992" y="836712"/>
            <a:ext cx="4176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2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2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04048" y="2002531"/>
            <a:ext cx="3168352" cy="144016"/>
            <a:chOff x="899592" y="1359873"/>
            <a:chExt cx="3168352" cy="144016"/>
          </a:xfrm>
        </p:grpSpPr>
        <p:sp>
          <p:nvSpPr>
            <p:cNvPr id="3" name="Rectangle 2"/>
            <p:cNvSpPr/>
            <p:nvPr/>
          </p:nvSpPr>
          <p:spPr>
            <a:xfrm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 rot="2700000"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329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30</cp:revision>
  <dcterms:created xsi:type="dcterms:W3CDTF">2014-04-01T16:35:38Z</dcterms:created>
  <dcterms:modified xsi:type="dcterms:W3CDTF">2017-03-02T08:46:43Z</dcterms:modified>
</cp:coreProperties>
</file>