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12" y="16778"/>
            <a:ext cx="896448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355976" y="2733683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29</cp:revision>
  <dcterms:created xsi:type="dcterms:W3CDTF">2014-04-01T16:35:38Z</dcterms:created>
  <dcterms:modified xsi:type="dcterms:W3CDTF">2017-03-02T08:09:00Z</dcterms:modified>
</cp:coreProperties>
</file>