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576064" y="4509120"/>
            <a:ext cx="4788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Free PPT Templates -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Free PPT Templates 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329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Click to add title</vt:lpstr>
      <vt:lpstr>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27</cp:revision>
  <dcterms:created xsi:type="dcterms:W3CDTF">2014-04-01T16:35:38Z</dcterms:created>
  <dcterms:modified xsi:type="dcterms:W3CDTF">2017-03-02T07:52:46Z</dcterms:modified>
</cp:coreProperties>
</file>