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017439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76064" y="548680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34</cp:revision>
  <dcterms:created xsi:type="dcterms:W3CDTF">2014-04-01T16:35:38Z</dcterms:created>
  <dcterms:modified xsi:type="dcterms:W3CDTF">2017-03-02T08:32:16Z</dcterms:modified>
</cp:coreProperties>
</file>