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09120"/>
            <a:ext cx="9144000" cy="1512168"/>
          </a:xfrm>
          <a:prstGeom prst="rect">
            <a:avLst/>
          </a:prstGeom>
          <a:solidFill>
            <a:schemeClr val="tx1">
              <a:lumMod val="95000"/>
              <a:lumOff val="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0" y="4911261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40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40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6778"/>
            <a:ext cx="7524328" cy="1052736"/>
          </a:xfrm>
        </p:spPr>
        <p:txBody>
          <a:bodyPr/>
          <a:lstStyle/>
          <a:p>
            <a:r>
              <a:rPr lang="en-US" altLang="ko-K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itchFamily="50" charset="-127"/>
              </a:rPr>
              <a:t> Enter Your Tittle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ea typeface="Arial Unicode MS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1484784"/>
            <a:ext cx="6563072" cy="4525963"/>
          </a:xfrm>
        </p:spPr>
        <p:txBody>
          <a:bodyPr>
            <a:normAutofit fontScale="92500"/>
          </a:bodyPr>
          <a:lstStyle/>
          <a:p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4:3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  <a:endParaRPr lang="en-US" altLang="ko-KR" sz="22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US" altLang="ko-KR" sz="22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segments. With this many slides you are able to make a complete PowerPoint Presentation that best suit your needs. </a:t>
            </a:r>
            <a:endParaRPr lang="ko-KR" alt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88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Arial Unicode MS</vt:lpstr>
      <vt:lpstr>Wingdings</vt:lpstr>
      <vt:lpstr>Office Theme</vt:lpstr>
      <vt:lpstr>Презентация PowerPoint</vt:lpstr>
      <vt:lpstr> Enter Your Tittle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14</cp:revision>
  <dcterms:created xsi:type="dcterms:W3CDTF">2014-04-01T16:35:38Z</dcterms:created>
  <dcterms:modified xsi:type="dcterms:W3CDTF">2017-03-02T08:50:38Z</dcterms:modified>
</cp:coreProperties>
</file>