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152128" y="663079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341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Пользователь Windows</cp:lastModifiedBy>
  <cp:revision>35</cp:revision>
  <dcterms:created xsi:type="dcterms:W3CDTF">2014-04-01T16:35:38Z</dcterms:created>
  <dcterms:modified xsi:type="dcterms:W3CDTF">2017-03-02T07:53:15Z</dcterms:modified>
</cp:coreProperties>
</file>